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22.jpg" ContentType="image/p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23.jpg" ContentType="image/png"/>
  <Override PartName="/ppt/media/image24.jpg" ContentType="image/png"/>
  <Override PartName="/ppt/media/image25.jpg" ContentType="image/png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46.jpg" ContentType="image/png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ppt/diagrams/data10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ppt/diagrams/data11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2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4.xml" ContentType="application/vnd.openxmlformats-officedocument.presentationml.notesSlide+xml"/>
  <Override PartName="/ppt/diagrams/data13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9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7" r:id="rId2"/>
    <p:sldId id="351" r:id="rId3"/>
    <p:sldId id="313" r:id="rId4"/>
    <p:sldId id="339" r:id="rId5"/>
    <p:sldId id="341" r:id="rId6"/>
    <p:sldId id="342" r:id="rId7"/>
    <p:sldId id="356" r:id="rId8"/>
    <p:sldId id="343" r:id="rId9"/>
    <p:sldId id="352" r:id="rId10"/>
    <p:sldId id="347" r:id="rId11"/>
    <p:sldId id="348" r:id="rId12"/>
    <p:sldId id="357" r:id="rId13"/>
    <p:sldId id="358" r:id="rId14"/>
    <p:sldId id="360" r:id="rId15"/>
    <p:sldId id="359" r:id="rId16"/>
    <p:sldId id="362" r:id="rId17"/>
    <p:sldId id="361" r:id="rId18"/>
    <p:sldId id="353" r:id="rId19"/>
    <p:sldId id="350" r:id="rId20"/>
    <p:sldId id="363" r:id="rId21"/>
    <p:sldId id="365" r:id="rId22"/>
    <p:sldId id="366" r:id="rId23"/>
    <p:sldId id="354" r:id="rId24"/>
    <p:sldId id="367" r:id="rId25"/>
    <p:sldId id="337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6EB8FF"/>
    <a:srgbClr val="FFDB99"/>
    <a:srgbClr val="99CC99"/>
    <a:srgbClr val="CC99CC"/>
    <a:srgbClr val="FFFFFF"/>
    <a:srgbClr val="332D2D"/>
    <a:srgbClr val="D6E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05"/>
    <p:restoredTop sz="90979" autoAdjust="0"/>
  </p:normalViewPr>
  <p:slideViewPr>
    <p:cSldViewPr snapToGrid="0">
      <p:cViewPr varScale="1">
        <p:scale>
          <a:sx n="145" d="100"/>
          <a:sy n="145" d="100"/>
        </p:scale>
        <p:origin x="3576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15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7632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10.sv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9.png"/><Relationship Id="rId7" Type="http://schemas.openxmlformats.org/officeDocument/2006/relationships/image" Target="../media/image55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hyperlink" Target="https://github.com/NetManAIOps/kontrast" TargetMode="External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0.png"/><Relationship Id="rId7" Type="http://schemas.openxmlformats.org/officeDocument/2006/relationships/image" Target="../media/image13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31.sv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9.png"/><Relationship Id="rId7" Type="http://schemas.openxmlformats.org/officeDocument/2006/relationships/image" Target="../media/image55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hyperlink" Target="https://github.com/NetManAIOps/kontrast" TargetMode="External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0.png"/><Relationship Id="rId7" Type="http://schemas.openxmlformats.org/officeDocument/2006/relationships/image" Target="../media/image13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31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2F1EEC-E9BA-46DD-8C1A-96D9FF94A839}" type="doc">
      <dgm:prSet loTypeId="urn:microsoft.com/office/officeart/2005/8/layout/pList1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zh-CN" altLang="en-US"/>
        </a:p>
      </dgm:t>
    </dgm:pt>
    <dgm:pt modelId="{1EBE7F37-6A4A-46AF-8434-89D891D0C595}">
      <dgm:prSet phldrT="[文本]"/>
      <dgm:spPr/>
      <dgm:t>
        <a:bodyPr/>
        <a:lstStyle/>
        <a:p>
          <a:r>
            <a:rPr lang="en-US" altLang="zh-CN" b="1" dirty="0">
              <a:latin typeface="Rockwell" panose="02060603020205020403" pitchFamily="18" charset="0"/>
            </a:rPr>
            <a:t>Background</a:t>
          </a:r>
          <a:endParaRPr lang="zh-CN" altLang="en-US" b="1" dirty="0">
            <a:latin typeface="Rockwell" panose="02060603020205020403" pitchFamily="18" charset="0"/>
          </a:endParaRPr>
        </a:p>
      </dgm:t>
    </dgm:pt>
    <dgm:pt modelId="{C6764AD9-37D8-4883-8A29-546262F2CFA1}" type="parTrans" cxnId="{A9B12ED6-AA90-42A7-A3C3-639167E95899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51B32DFC-1840-48E2-9C7F-042199EE65DA}" type="sibTrans" cxnId="{A9B12ED6-AA90-42A7-A3C3-639167E95899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740AE20A-1026-431A-A165-6D29DF018826}">
      <dgm:prSet phldrT="[文本]"/>
      <dgm:spPr/>
      <dgm:t>
        <a:bodyPr/>
        <a:lstStyle/>
        <a:p>
          <a:r>
            <a:rPr lang="en-US" altLang="zh-CN" b="0" dirty="0">
              <a:latin typeface="Rockwell" panose="02060603020205020403" pitchFamily="18" charset="0"/>
            </a:rPr>
            <a:t>Design</a:t>
          </a:r>
          <a:endParaRPr lang="zh-CN" altLang="en-US" b="0" dirty="0">
            <a:latin typeface="Rockwell" panose="02060603020205020403" pitchFamily="18" charset="0"/>
          </a:endParaRPr>
        </a:p>
      </dgm:t>
    </dgm:pt>
    <dgm:pt modelId="{A7E97506-9968-4E2A-B0A6-21E5AE74F3A6}" type="parTrans" cxnId="{40361E2C-9A45-49FC-83B8-7E68158FD3E3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8AB60279-1262-4592-8A88-731EAC7CC588}" type="sibTrans" cxnId="{40361E2C-9A45-49FC-83B8-7E68158FD3E3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6A760836-8A09-44FF-892B-D572179C0BAB}">
      <dgm:prSet phldrT="[文本]"/>
      <dgm:spPr/>
      <dgm:t>
        <a:bodyPr/>
        <a:lstStyle/>
        <a:p>
          <a:r>
            <a:rPr lang="en-US" altLang="zh-CN" b="0" dirty="0">
              <a:latin typeface="Rockwell" panose="02060603020205020403" pitchFamily="18" charset="0"/>
            </a:rPr>
            <a:t>Evaluation</a:t>
          </a:r>
          <a:endParaRPr lang="zh-CN" altLang="en-US" b="0" dirty="0">
            <a:latin typeface="Rockwell" panose="02060603020205020403" pitchFamily="18" charset="0"/>
          </a:endParaRPr>
        </a:p>
      </dgm:t>
    </dgm:pt>
    <dgm:pt modelId="{4128C5FD-E019-4B56-950B-51A908BB13FB}" type="parTrans" cxnId="{B9BAA719-DAD3-48A0-8DCC-E0A501D7A53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396B5B06-36E0-48B3-B9B9-FA8CD5FD21E3}" type="sibTrans" cxnId="{B9BAA719-DAD3-48A0-8DCC-E0A501D7A53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96C81EF6-2CA5-4991-89EB-CDFADC6E95C0}">
      <dgm:prSet phldrT="[文本]"/>
      <dgm:spPr/>
      <dgm:t>
        <a:bodyPr/>
        <a:lstStyle/>
        <a:p>
          <a:r>
            <a:rPr lang="en-US" altLang="zh-CN" b="0" dirty="0">
              <a:latin typeface="Rockwell" panose="02060603020205020403" pitchFamily="18" charset="0"/>
            </a:rPr>
            <a:t>Conclusion</a:t>
          </a:r>
          <a:endParaRPr lang="zh-CN" altLang="en-US" b="0" dirty="0">
            <a:latin typeface="Rockwell" panose="02060603020205020403" pitchFamily="18" charset="0"/>
          </a:endParaRPr>
        </a:p>
      </dgm:t>
    </dgm:pt>
    <dgm:pt modelId="{BE360881-5B43-4917-ACCB-5C58C7D53B8D}" type="parTrans" cxnId="{BA2C8150-012D-4300-9EFA-DB70B294651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3FE5F723-342C-4909-BA38-8B45C4677F9E}" type="sibTrans" cxnId="{BA2C8150-012D-4300-9EFA-DB70B294651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9E6CE7D7-65F5-4BD8-A725-4CBE4638D630}" type="pres">
      <dgm:prSet presAssocID="{C32F1EEC-E9BA-46DD-8C1A-96D9FF94A839}" presName="Name0" presStyleCnt="0">
        <dgm:presLayoutVars>
          <dgm:dir/>
          <dgm:resizeHandles val="exact"/>
        </dgm:presLayoutVars>
      </dgm:prSet>
      <dgm:spPr/>
    </dgm:pt>
    <dgm:pt modelId="{2AD1824F-5A1D-45A6-A6A6-B5980AA164D7}" type="pres">
      <dgm:prSet presAssocID="{1EBE7F37-6A4A-46AF-8434-89D891D0C595}" presName="compNode" presStyleCnt="0"/>
      <dgm:spPr/>
    </dgm:pt>
    <dgm:pt modelId="{AB8D351D-4503-4340-B8D6-E21B4E7C3198}" type="pres">
      <dgm:prSet presAssocID="{1EBE7F37-6A4A-46AF-8434-89D891D0C595}" presName="pictRect" presStyleLbl="node1" presStyleIdx="0" presStyleCnt="4"/>
      <dgm:spPr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清单 纯色填充"/>
        </a:ext>
      </dgm:extLst>
    </dgm:pt>
    <dgm:pt modelId="{3897918D-86D4-4A67-95B4-565C0E210E16}" type="pres">
      <dgm:prSet presAssocID="{1EBE7F37-6A4A-46AF-8434-89D891D0C595}" presName="textRect" presStyleLbl="revTx" presStyleIdx="0" presStyleCnt="4">
        <dgm:presLayoutVars>
          <dgm:bulletEnabled val="1"/>
        </dgm:presLayoutVars>
      </dgm:prSet>
      <dgm:spPr/>
    </dgm:pt>
    <dgm:pt modelId="{1C4CF07E-C27F-4B57-8F7F-820677E20D87}" type="pres">
      <dgm:prSet presAssocID="{51B32DFC-1840-48E2-9C7F-042199EE65DA}" presName="sibTrans" presStyleLbl="sibTrans2D1" presStyleIdx="0" presStyleCnt="0"/>
      <dgm:spPr/>
    </dgm:pt>
    <dgm:pt modelId="{71CAEB97-4DB5-43CD-A5BA-A2146B4002D3}" type="pres">
      <dgm:prSet presAssocID="{740AE20A-1026-431A-A165-6D29DF018826}" presName="compNode" presStyleCnt="0"/>
      <dgm:spPr/>
    </dgm:pt>
    <dgm:pt modelId="{BA03A2FC-4A3A-4975-86C9-0E01C73D4222}" type="pres">
      <dgm:prSet presAssocID="{740AE20A-1026-431A-A165-6D29DF018826}" presName="pictRect" presStyleLbl="node1" presStyleIdx="1" presStyleCnt="4"/>
      <dgm:spPr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灯泡和齿轮 纯色填充"/>
        </a:ext>
      </dgm:extLst>
    </dgm:pt>
    <dgm:pt modelId="{21C2C36A-6C7D-40A9-8F55-39AD8C7BF330}" type="pres">
      <dgm:prSet presAssocID="{740AE20A-1026-431A-A165-6D29DF018826}" presName="textRect" presStyleLbl="revTx" presStyleIdx="1" presStyleCnt="4">
        <dgm:presLayoutVars>
          <dgm:bulletEnabled val="1"/>
        </dgm:presLayoutVars>
      </dgm:prSet>
      <dgm:spPr/>
    </dgm:pt>
    <dgm:pt modelId="{565FC8D4-E4FA-4809-9728-DE28B82B2DFD}" type="pres">
      <dgm:prSet presAssocID="{8AB60279-1262-4592-8A88-731EAC7CC588}" presName="sibTrans" presStyleLbl="sibTrans2D1" presStyleIdx="0" presStyleCnt="0"/>
      <dgm:spPr/>
    </dgm:pt>
    <dgm:pt modelId="{0D2E6815-9B6D-4781-BC8C-8ACF6448DEDB}" type="pres">
      <dgm:prSet presAssocID="{6A760836-8A09-44FF-892B-D572179C0BAB}" presName="compNode" presStyleCnt="0"/>
      <dgm:spPr/>
    </dgm:pt>
    <dgm:pt modelId="{0DCE481E-F064-4F45-8C50-2FE3755FAE81}" type="pres">
      <dgm:prSet presAssocID="{6A760836-8A09-44FF-892B-D572179C0BAB}" presName="pictRect" presStyleLbl="node1" presStyleIdx="2" presStyleCnt="4"/>
      <dgm:spPr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条形图 纯色填充"/>
        </a:ext>
      </dgm:extLst>
    </dgm:pt>
    <dgm:pt modelId="{750D7CDE-F591-495F-BAA4-7D30B1E4B48A}" type="pres">
      <dgm:prSet presAssocID="{6A760836-8A09-44FF-892B-D572179C0BAB}" presName="textRect" presStyleLbl="revTx" presStyleIdx="2" presStyleCnt="4">
        <dgm:presLayoutVars>
          <dgm:bulletEnabled val="1"/>
        </dgm:presLayoutVars>
      </dgm:prSet>
      <dgm:spPr/>
    </dgm:pt>
    <dgm:pt modelId="{9B09C963-85D4-4F00-809B-DCDA28024B65}" type="pres">
      <dgm:prSet presAssocID="{396B5B06-36E0-48B3-B9B9-FA8CD5FD21E3}" presName="sibTrans" presStyleLbl="sibTrans2D1" presStyleIdx="0" presStyleCnt="0"/>
      <dgm:spPr/>
    </dgm:pt>
    <dgm:pt modelId="{B94B0233-C432-432D-AA8D-EE9998C21BB9}" type="pres">
      <dgm:prSet presAssocID="{96C81EF6-2CA5-4991-89EB-CDFADC6E95C0}" presName="compNode" presStyleCnt="0"/>
      <dgm:spPr/>
    </dgm:pt>
    <dgm:pt modelId="{A74E9219-06F7-4BBB-AD85-1ABDD27A8D02}" type="pres">
      <dgm:prSet presAssocID="{96C81EF6-2CA5-4991-89EB-CDFADC6E95C0}" presName="pictRect" presStyleLbl="node1" presStyleIdx="3" presStyleCnt="4"/>
      <dgm:spPr>
        <a:blipFill dpi="0"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火箭 纯色填充"/>
        </a:ext>
      </dgm:extLst>
    </dgm:pt>
    <dgm:pt modelId="{086C6CFA-2FFF-4D9E-B994-A598B98B312F}" type="pres">
      <dgm:prSet presAssocID="{96C81EF6-2CA5-4991-89EB-CDFADC6E95C0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1DF9E714-1375-4D9B-ADA7-1A4EA900D148}" type="presOf" srcId="{51B32DFC-1840-48E2-9C7F-042199EE65DA}" destId="{1C4CF07E-C27F-4B57-8F7F-820677E20D87}" srcOrd="0" destOrd="0" presId="urn:microsoft.com/office/officeart/2005/8/layout/pList1"/>
    <dgm:cxn modelId="{B9BAA719-DAD3-48A0-8DCC-E0A501D7A532}" srcId="{C32F1EEC-E9BA-46DD-8C1A-96D9FF94A839}" destId="{6A760836-8A09-44FF-892B-D572179C0BAB}" srcOrd="2" destOrd="0" parTransId="{4128C5FD-E019-4B56-950B-51A908BB13FB}" sibTransId="{396B5B06-36E0-48B3-B9B9-FA8CD5FD21E3}"/>
    <dgm:cxn modelId="{40361E2C-9A45-49FC-83B8-7E68158FD3E3}" srcId="{C32F1EEC-E9BA-46DD-8C1A-96D9FF94A839}" destId="{740AE20A-1026-431A-A165-6D29DF018826}" srcOrd="1" destOrd="0" parTransId="{A7E97506-9968-4E2A-B0A6-21E5AE74F3A6}" sibTransId="{8AB60279-1262-4592-8A88-731EAC7CC588}"/>
    <dgm:cxn modelId="{1907D72C-AA4B-4C73-A80B-978C3CCA2BEF}" type="presOf" srcId="{396B5B06-36E0-48B3-B9B9-FA8CD5FD21E3}" destId="{9B09C963-85D4-4F00-809B-DCDA28024B65}" srcOrd="0" destOrd="0" presId="urn:microsoft.com/office/officeart/2005/8/layout/pList1"/>
    <dgm:cxn modelId="{FA351D3A-A29C-4E05-974B-DA0A40EE4DF8}" type="presOf" srcId="{C32F1EEC-E9BA-46DD-8C1A-96D9FF94A839}" destId="{9E6CE7D7-65F5-4BD8-A725-4CBE4638D630}" srcOrd="0" destOrd="0" presId="urn:microsoft.com/office/officeart/2005/8/layout/pList1"/>
    <dgm:cxn modelId="{BA2C8150-012D-4300-9EFA-DB70B2946512}" srcId="{C32F1EEC-E9BA-46DD-8C1A-96D9FF94A839}" destId="{96C81EF6-2CA5-4991-89EB-CDFADC6E95C0}" srcOrd="3" destOrd="0" parTransId="{BE360881-5B43-4917-ACCB-5C58C7D53B8D}" sibTransId="{3FE5F723-342C-4909-BA38-8B45C4677F9E}"/>
    <dgm:cxn modelId="{80B73652-D196-49E9-BE79-F905EB6299CA}" type="presOf" srcId="{8AB60279-1262-4592-8A88-731EAC7CC588}" destId="{565FC8D4-E4FA-4809-9728-DE28B82B2DFD}" srcOrd="0" destOrd="0" presId="urn:microsoft.com/office/officeart/2005/8/layout/pList1"/>
    <dgm:cxn modelId="{A91BEE65-2A6F-4EE6-995F-6C32765607B0}" type="presOf" srcId="{96C81EF6-2CA5-4991-89EB-CDFADC6E95C0}" destId="{086C6CFA-2FFF-4D9E-B994-A598B98B312F}" srcOrd="0" destOrd="0" presId="urn:microsoft.com/office/officeart/2005/8/layout/pList1"/>
    <dgm:cxn modelId="{165D0BAE-5054-414B-9843-BE157EB7E8FB}" type="presOf" srcId="{740AE20A-1026-431A-A165-6D29DF018826}" destId="{21C2C36A-6C7D-40A9-8F55-39AD8C7BF330}" srcOrd="0" destOrd="0" presId="urn:microsoft.com/office/officeart/2005/8/layout/pList1"/>
    <dgm:cxn modelId="{2C1D43D0-AA5B-4648-8CB9-01A866DDD4B2}" type="presOf" srcId="{1EBE7F37-6A4A-46AF-8434-89D891D0C595}" destId="{3897918D-86D4-4A67-95B4-565C0E210E16}" srcOrd="0" destOrd="0" presId="urn:microsoft.com/office/officeart/2005/8/layout/pList1"/>
    <dgm:cxn modelId="{A9B12ED6-AA90-42A7-A3C3-639167E95899}" srcId="{C32F1EEC-E9BA-46DD-8C1A-96D9FF94A839}" destId="{1EBE7F37-6A4A-46AF-8434-89D891D0C595}" srcOrd="0" destOrd="0" parTransId="{C6764AD9-37D8-4883-8A29-546262F2CFA1}" sibTransId="{51B32DFC-1840-48E2-9C7F-042199EE65DA}"/>
    <dgm:cxn modelId="{0D0C2AF6-6124-42DA-AFB5-0B7D861EDEB4}" type="presOf" srcId="{6A760836-8A09-44FF-892B-D572179C0BAB}" destId="{750D7CDE-F591-495F-BAA4-7D30B1E4B48A}" srcOrd="0" destOrd="0" presId="urn:microsoft.com/office/officeart/2005/8/layout/pList1"/>
    <dgm:cxn modelId="{DA032EA7-F832-4A09-AE16-810F61DB3D15}" type="presParOf" srcId="{9E6CE7D7-65F5-4BD8-A725-4CBE4638D630}" destId="{2AD1824F-5A1D-45A6-A6A6-B5980AA164D7}" srcOrd="0" destOrd="0" presId="urn:microsoft.com/office/officeart/2005/8/layout/pList1"/>
    <dgm:cxn modelId="{5CD1D369-D6A0-4D90-BA77-0E9E6332D1E9}" type="presParOf" srcId="{2AD1824F-5A1D-45A6-A6A6-B5980AA164D7}" destId="{AB8D351D-4503-4340-B8D6-E21B4E7C3198}" srcOrd="0" destOrd="0" presId="urn:microsoft.com/office/officeart/2005/8/layout/pList1"/>
    <dgm:cxn modelId="{833193FE-87F6-4679-992B-10049A570A9A}" type="presParOf" srcId="{2AD1824F-5A1D-45A6-A6A6-B5980AA164D7}" destId="{3897918D-86D4-4A67-95B4-565C0E210E16}" srcOrd="1" destOrd="0" presId="urn:microsoft.com/office/officeart/2005/8/layout/pList1"/>
    <dgm:cxn modelId="{570753C3-96EF-4815-A4B8-24A0C58486F8}" type="presParOf" srcId="{9E6CE7D7-65F5-4BD8-A725-4CBE4638D630}" destId="{1C4CF07E-C27F-4B57-8F7F-820677E20D87}" srcOrd="1" destOrd="0" presId="urn:microsoft.com/office/officeart/2005/8/layout/pList1"/>
    <dgm:cxn modelId="{391DD8C0-7538-4E09-947D-78DDD34C62F1}" type="presParOf" srcId="{9E6CE7D7-65F5-4BD8-A725-4CBE4638D630}" destId="{71CAEB97-4DB5-43CD-A5BA-A2146B4002D3}" srcOrd="2" destOrd="0" presId="urn:microsoft.com/office/officeart/2005/8/layout/pList1"/>
    <dgm:cxn modelId="{C8DF415A-8E35-45D2-A06F-8ADF98CA1BCC}" type="presParOf" srcId="{71CAEB97-4DB5-43CD-A5BA-A2146B4002D3}" destId="{BA03A2FC-4A3A-4975-86C9-0E01C73D4222}" srcOrd="0" destOrd="0" presId="urn:microsoft.com/office/officeart/2005/8/layout/pList1"/>
    <dgm:cxn modelId="{1F1A730E-3D20-46E5-BF9A-299551BA202F}" type="presParOf" srcId="{71CAEB97-4DB5-43CD-A5BA-A2146B4002D3}" destId="{21C2C36A-6C7D-40A9-8F55-39AD8C7BF330}" srcOrd="1" destOrd="0" presId="urn:microsoft.com/office/officeart/2005/8/layout/pList1"/>
    <dgm:cxn modelId="{C77F4412-A847-4A12-9375-8F80513116A7}" type="presParOf" srcId="{9E6CE7D7-65F5-4BD8-A725-4CBE4638D630}" destId="{565FC8D4-E4FA-4809-9728-DE28B82B2DFD}" srcOrd="3" destOrd="0" presId="urn:microsoft.com/office/officeart/2005/8/layout/pList1"/>
    <dgm:cxn modelId="{676F380E-5949-40B2-B7FE-5ADC1B8D5A75}" type="presParOf" srcId="{9E6CE7D7-65F5-4BD8-A725-4CBE4638D630}" destId="{0D2E6815-9B6D-4781-BC8C-8ACF6448DEDB}" srcOrd="4" destOrd="0" presId="urn:microsoft.com/office/officeart/2005/8/layout/pList1"/>
    <dgm:cxn modelId="{5EF86AE1-7CB9-4B92-8CA9-B077BDFE6CFF}" type="presParOf" srcId="{0D2E6815-9B6D-4781-BC8C-8ACF6448DEDB}" destId="{0DCE481E-F064-4F45-8C50-2FE3755FAE81}" srcOrd="0" destOrd="0" presId="urn:microsoft.com/office/officeart/2005/8/layout/pList1"/>
    <dgm:cxn modelId="{871BFB77-D463-4338-9B9E-D9756425EECC}" type="presParOf" srcId="{0D2E6815-9B6D-4781-BC8C-8ACF6448DEDB}" destId="{750D7CDE-F591-495F-BAA4-7D30B1E4B48A}" srcOrd="1" destOrd="0" presId="urn:microsoft.com/office/officeart/2005/8/layout/pList1"/>
    <dgm:cxn modelId="{106D7D54-4063-479E-85F6-88B9E9A92D14}" type="presParOf" srcId="{9E6CE7D7-65F5-4BD8-A725-4CBE4638D630}" destId="{9B09C963-85D4-4F00-809B-DCDA28024B65}" srcOrd="5" destOrd="0" presId="urn:microsoft.com/office/officeart/2005/8/layout/pList1"/>
    <dgm:cxn modelId="{E13BDDD1-1290-45AE-8446-B06A594E1E34}" type="presParOf" srcId="{9E6CE7D7-65F5-4BD8-A725-4CBE4638D630}" destId="{B94B0233-C432-432D-AA8D-EE9998C21BB9}" srcOrd="6" destOrd="0" presId="urn:microsoft.com/office/officeart/2005/8/layout/pList1"/>
    <dgm:cxn modelId="{2F4FBA56-E007-467D-BE0B-AF08484D677B}" type="presParOf" srcId="{B94B0233-C432-432D-AA8D-EE9998C21BB9}" destId="{A74E9219-06F7-4BBB-AD85-1ABDD27A8D02}" srcOrd="0" destOrd="0" presId="urn:microsoft.com/office/officeart/2005/8/layout/pList1"/>
    <dgm:cxn modelId="{BDE901B1-2DEE-4630-80F1-7AC9CC4F7607}" type="presParOf" srcId="{B94B0233-C432-432D-AA8D-EE9998C21BB9}" destId="{086C6CFA-2FFF-4D9E-B994-A598B98B312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32F1EEC-E9BA-46DD-8C1A-96D9FF94A839}" type="doc">
      <dgm:prSet loTypeId="urn:microsoft.com/office/officeart/2005/8/layout/pList1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zh-CN" altLang="en-US"/>
        </a:p>
      </dgm:t>
    </dgm:pt>
    <dgm:pt modelId="{1EBE7F37-6A4A-46AF-8434-89D891D0C595}">
      <dgm:prSet phldrT="[文本]"/>
      <dgm:spPr/>
      <dgm:t>
        <a:bodyPr/>
        <a:lstStyle/>
        <a:p>
          <a:r>
            <a:rPr lang="en-US" altLang="zh-CN" b="0" dirty="0">
              <a:latin typeface="Rockwell" panose="02060603020205020403" pitchFamily="18" charset="0"/>
            </a:rPr>
            <a:t>Background</a:t>
          </a:r>
          <a:endParaRPr lang="zh-CN" altLang="en-US" b="0" dirty="0">
            <a:latin typeface="Rockwell" panose="02060603020205020403" pitchFamily="18" charset="0"/>
          </a:endParaRPr>
        </a:p>
      </dgm:t>
    </dgm:pt>
    <dgm:pt modelId="{C6764AD9-37D8-4883-8A29-546262F2CFA1}" type="parTrans" cxnId="{A9B12ED6-AA90-42A7-A3C3-639167E95899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51B32DFC-1840-48E2-9C7F-042199EE65DA}" type="sibTrans" cxnId="{A9B12ED6-AA90-42A7-A3C3-639167E95899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740AE20A-1026-431A-A165-6D29DF018826}">
      <dgm:prSet phldrT="[文本]"/>
      <dgm:spPr/>
      <dgm:t>
        <a:bodyPr/>
        <a:lstStyle/>
        <a:p>
          <a:r>
            <a:rPr lang="en-US" altLang="zh-CN" b="0" dirty="0">
              <a:latin typeface="Rockwell" panose="02060603020205020403" pitchFamily="18" charset="0"/>
            </a:rPr>
            <a:t>Design</a:t>
          </a:r>
          <a:endParaRPr lang="zh-CN" altLang="en-US" b="0" dirty="0">
            <a:latin typeface="Rockwell" panose="02060603020205020403" pitchFamily="18" charset="0"/>
          </a:endParaRPr>
        </a:p>
      </dgm:t>
    </dgm:pt>
    <dgm:pt modelId="{A7E97506-9968-4E2A-B0A6-21E5AE74F3A6}" type="parTrans" cxnId="{40361E2C-9A45-49FC-83B8-7E68158FD3E3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8AB60279-1262-4592-8A88-731EAC7CC588}" type="sibTrans" cxnId="{40361E2C-9A45-49FC-83B8-7E68158FD3E3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6A760836-8A09-44FF-892B-D572179C0BAB}">
      <dgm:prSet phldrT="[文本]"/>
      <dgm:spPr/>
      <dgm:t>
        <a:bodyPr/>
        <a:lstStyle/>
        <a:p>
          <a:r>
            <a:rPr lang="en-US" altLang="zh-CN" b="1" dirty="0">
              <a:latin typeface="Rockwell" panose="02060603020205020403" pitchFamily="18" charset="0"/>
            </a:rPr>
            <a:t>Evaluation</a:t>
          </a:r>
          <a:endParaRPr lang="zh-CN" altLang="en-US" b="1" dirty="0">
            <a:latin typeface="Rockwell" panose="02060603020205020403" pitchFamily="18" charset="0"/>
          </a:endParaRPr>
        </a:p>
      </dgm:t>
    </dgm:pt>
    <dgm:pt modelId="{4128C5FD-E019-4B56-950B-51A908BB13FB}" type="parTrans" cxnId="{B9BAA719-DAD3-48A0-8DCC-E0A501D7A53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396B5B06-36E0-48B3-B9B9-FA8CD5FD21E3}" type="sibTrans" cxnId="{B9BAA719-DAD3-48A0-8DCC-E0A501D7A53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96C81EF6-2CA5-4991-89EB-CDFADC6E95C0}">
      <dgm:prSet phldrT="[文本]"/>
      <dgm:spPr/>
      <dgm:t>
        <a:bodyPr/>
        <a:lstStyle/>
        <a:p>
          <a:r>
            <a:rPr lang="en-US" altLang="zh-CN" b="0" dirty="0">
              <a:latin typeface="Rockwell" panose="02060603020205020403" pitchFamily="18" charset="0"/>
            </a:rPr>
            <a:t>Conclusion</a:t>
          </a:r>
          <a:endParaRPr lang="zh-CN" altLang="en-US" b="0" dirty="0">
            <a:latin typeface="Rockwell" panose="02060603020205020403" pitchFamily="18" charset="0"/>
          </a:endParaRPr>
        </a:p>
      </dgm:t>
    </dgm:pt>
    <dgm:pt modelId="{BE360881-5B43-4917-ACCB-5C58C7D53B8D}" type="parTrans" cxnId="{BA2C8150-012D-4300-9EFA-DB70B294651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3FE5F723-342C-4909-BA38-8B45C4677F9E}" type="sibTrans" cxnId="{BA2C8150-012D-4300-9EFA-DB70B294651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9E6CE7D7-65F5-4BD8-A725-4CBE4638D630}" type="pres">
      <dgm:prSet presAssocID="{C32F1EEC-E9BA-46DD-8C1A-96D9FF94A839}" presName="Name0" presStyleCnt="0">
        <dgm:presLayoutVars>
          <dgm:dir/>
          <dgm:resizeHandles val="exact"/>
        </dgm:presLayoutVars>
      </dgm:prSet>
      <dgm:spPr/>
    </dgm:pt>
    <dgm:pt modelId="{2AD1824F-5A1D-45A6-A6A6-B5980AA164D7}" type="pres">
      <dgm:prSet presAssocID="{1EBE7F37-6A4A-46AF-8434-89D891D0C595}" presName="compNode" presStyleCnt="0"/>
      <dgm:spPr/>
    </dgm:pt>
    <dgm:pt modelId="{AB8D351D-4503-4340-B8D6-E21B4E7C3198}" type="pres">
      <dgm:prSet presAssocID="{1EBE7F37-6A4A-46AF-8434-89D891D0C595}" presName="pictRect" presStyleLbl="node1" presStyleIdx="0" presStyleCnt="4"/>
      <dgm:spPr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清单 纯色填充"/>
        </a:ext>
      </dgm:extLst>
    </dgm:pt>
    <dgm:pt modelId="{3897918D-86D4-4A67-95B4-565C0E210E16}" type="pres">
      <dgm:prSet presAssocID="{1EBE7F37-6A4A-46AF-8434-89D891D0C595}" presName="textRect" presStyleLbl="revTx" presStyleIdx="0" presStyleCnt="4">
        <dgm:presLayoutVars>
          <dgm:bulletEnabled val="1"/>
        </dgm:presLayoutVars>
      </dgm:prSet>
      <dgm:spPr/>
    </dgm:pt>
    <dgm:pt modelId="{1C4CF07E-C27F-4B57-8F7F-820677E20D87}" type="pres">
      <dgm:prSet presAssocID="{51B32DFC-1840-48E2-9C7F-042199EE65DA}" presName="sibTrans" presStyleLbl="sibTrans2D1" presStyleIdx="0" presStyleCnt="0"/>
      <dgm:spPr/>
    </dgm:pt>
    <dgm:pt modelId="{71CAEB97-4DB5-43CD-A5BA-A2146B4002D3}" type="pres">
      <dgm:prSet presAssocID="{740AE20A-1026-431A-A165-6D29DF018826}" presName="compNode" presStyleCnt="0"/>
      <dgm:spPr/>
    </dgm:pt>
    <dgm:pt modelId="{BA03A2FC-4A3A-4975-86C9-0E01C73D4222}" type="pres">
      <dgm:prSet presAssocID="{740AE20A-1026-431A-A165-6D29DF018826}" presName="pictRect" presStyleLbl="node1" presStyleIdx="1" presStyleCnt="4"/>
      <dgm:spPr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灯泡和齿轮 纯色填充"/>
        </a:ext>
      </dgm:extLst>
    </dgm:pt>
    <dgm:pt modelId="{21C2C36A-6C7D-40A9-8F55-39AD8C7BF330}" type="pres">
      <dgm:prSet presAssocID="{740AE20A-1026-431A-A165-6D29DF018826}" presName="textRect" presStyleLbl="revTx" presStyleIdx="1" presStyleCnt="4">
        <dgm:presLayoutVars>
          <dgm:bulletEnabled val="1"/>
        </dgm:presLayoutVars>
      </dgm:prSet>
      <dgm:spPr/>
    </dgm:pt>
    <dgm:pt modelId="{565FC8D4-E4FA-4809-9728-DE28B82B2DFD}" type="pres">
      <dgm:prSet presAssocID="{8AB60279-1262-4592-8A88-731EAC7CC588}" presName="sibTrans" presStyleLbl="sibTrans2D1" presStyleIdx="0" presStyleCnt="0"/>
      <dgm:spPr/>
    </dgm:pt>
    <dgm:pt modelId="{0D2E6815-9B6D-4781-BC8C-8ACF6448DEDB}" type="pres">
      <dgm:prSet presAssocID="{6A760836-8A09-44FF-892B-D572179C0BAB}" presName="compNode" presStyleCnt="0"/>
      <dgm:spPr/>
    </dgm:pt>
    <dgm:pt modelId="{0DCE481E-F064-4F45-8C50-2FE3755FAE81}" type="pres">
      <dgm:prSet presAssocID="{6A760836-8A09-44FF-892B-D572179C0BAB}" presName="pictRect" presStyleLbl="node1" presStyleIdx="2" presStyleCnt="4"/>
      <dgm:spPr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条形图 纯色填充"/>
        </a:ext>
      </dgm:extLst>
    </dgm:pt>
    <dgm:pt modelId="{750D7CDE-F591-495F-BAA4-7D30B1E4B48A}" type="pres">
      <dgm:prSet presAssocID="{6A760836-8A09-44FF-892B-D572179C0BAB}" presName="textRect" presStyleLbl="revTx" presStyleIdx="2" presStyleCnt="4">
        <dgm:presLayoutVars>
          <dgm:bulletEnabled val="1"/>
        </dgm:presLayoutVars>
      </dgm:prSet>
      <dgm:spPr/>
    </dgm:pt>
    <dgm:pt modelId="{9B09C963-85D4-4F00-809B-DCDA28024B65}" type="pres">
      <dgm:prSet presAssocID="{396B5B06-36E0-48B3-B9B9-FA8CD5FD21E3}" presName="sibTrans" presStyleLbl="sibTrans2D1" presStyleIdx="0" presStyleCnt="0"/>
      <dgm:spPr/>
    </dgm:pt>
    <dgm:pt modelId="{B94B0233-C432-432D-AA8D-EE9998C21BB9}" type="pres">
      <dgm:prSet presAssocID="{96C81EF6-2CA5-4991-89EB-CDFADC6E95C0}" presName="compNode" presStyleCnt="0"/>
      <dgm:spPr/>
    </dgm:pt>
    <dgm:pt modelId="{A74E9219-06F7-4BBB-AD85-1ABDD27A8D02}" type="pres">
      <dgm:prSet presAssocID="{96C81EF6-2CA5-4991-89EB-CDFADC6E95C0}" presName="pictRect" presStyleLbl="node1" presStyleIdx="3" presStyleCnt="4"/>
      <dgm:spPr>
        <a:blipFill dpi="0"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火箭 纯色填充"/>
        </a:ext>
      </dgm:extLst>
    </dgm:pt>
    <dgm:pt modelId="{086C6CFA-2FFF-4D9E-B994-A598B98B312F}" type="pres">
      <dgm:prSet presAssocID="{96C81EF6-2CA5-4991-89EB-CDFADC6E95C0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1DF9E714-1375-4D9B-ADA7-1A4EA900D148}" type="presOf" srcId="{51B32DFC-1840-48E2-9C7F-042199EE65DA}" destId="{1C4CF07E-C27F-4B57-8F7F-820677E20D87}" srcOrd="0" destOrd="0" presId="urn:microsoft.com/office/officeart/2005/8/layout/pList1"/>
    <dgm:cxn modelId="{B9BAA719-DAD3-48A0-8DCC-E0A501D7A532}" srcId="{C32F1EEC-E9BA-46DD-8C1A-96D9FF94A839}" destId="{6A760836-8A09-44FF-892B-D572179C0BAB}" srcOrd="2" destOrd="0" parTransId="{4128C5FD-E019-4B56-950B-51A908BB13FB}" sibTransId="{396B5B06-36E0-48B3-B9B9-FA8CD5FD21E3}"/>
    <dgm:cxn modelId="{40361E2C-9A45-49FC-83B8-7E68158FD3E3}" srcId="{C32F1EEC-E9BA-46DD-8C1A-96D9FF94A839}" destId="{740AE20A-1026-431A-A165-6D29DF018826}" srcOrd="1" destOrd="0" parTransId="{A7E97506-9968-4E2A-B0A6-21E5AE74F3A6}" sibTransId="{8AB60279-1262-4592-8A88-731EAC7CC588}"/>
    <dgm:cxn modelId="{1907D72C-AA4B-4C73-A80B-978C3CCA2BEF}" type="presOf" srcId="{396B5B06-36E0-48B3-B9B9-FA8CD5FD21E3}" destId="{9B09C963-85D4-4F00-809B-DCDA28024B65}" srcOrd="0" destOrd="0" presId="urn:microsoft.com/office/officeart/2005/8/layout/pList1"/>
    <dgm:cxn modelId="{FA351D3A-A29C-4E05-974B-DA0A40EE4DF8}" type="presOf" srcId="{C32F1EEC-E9BA-46DD-8C1A-96D9FF94A839}" destId="{9E6CE7D7-65F5-4BD8-A725-4CBE4638D630}" srcOrd="0" destOrd="0" presId="urn:microsoft.com/office/officeart/2005/8/layout/pList1"/>
    <dgm:cxn modelId="{BA2C8150-012D-4300-9EFA-DB70B2946512}" srcId="{C32F1EEC-E9BA-46DD-8C1A-96D9FF94A839}" destId="{96C81EF6-2CA5-4991-89EB-CDFADC6E95C0}" srcOrd="3" destOrd="0" parTransId="{BE360881-5B43-4917-ACCB-5C58C7D53B8D}" sibTransId="{3FE5F723-342C-4909-BA38-8B45C4677F9E}"/>
    <dgm:cxn modelId="{80B73652-D196-49E9-BE79-F905EB6299CA}" type="presOf" srcId="{8AB60279-1262-4592-8A88-731EAC7CC588}" destId="{565FC8D4-E4FA-4809-9728-DE28B82B2DFD}" srcOrd="0" destOrd="0" presId="urn:microsoft.com/office/officeart/2005/8/layout/pList1"/>
    <dgm:cxn modelId="{A91BEE65-2A6F-4EE6-995F-6C32765607B0}" type="presOf" srcId="{96C81EF6-2CA5-4991-89EB-CDFADC6E95C0}" destId="{086C6CFA-2FFF-4D9E-B994-A598B98B312F}" srcOrd="0" destOrd="0" presId="urn:microsoft.com/office/officeart/2005/8/layout/pList1"/>
    <dgm:cxn modelId="{165D0BAE-5054-414B-9843-BE157EB7E8FB}" type="presOf" srcId="{740AE20A-1026-431A-A165-6D29DF018826}" destId="{21C2C36A-6C7D-40A9-8F55-39AD8C7BF330}" srcOrd="0" destOrd="0" presId="urn:microsoft.com/office/officeart/2005/8/layout/pList1"/>
    <dgm:cxn modelId="{2C1D43D0-AA5B-4648-8CB9-01A866DDD4B2}" type="presOf" srcId="{1EBE7F37-6A4A-46AF-8434-89D891D0C595}" destId="{3897918D-86D4-4A67-95B4-565C0E210E16}" srcOrd="0" destOrd="0" presId="urn:microsoft.com/office/officeart/2005/8/layout/pList1"/>
    <dgm:cxn modelId="{A9B12ED6-AA90-42A7-A3C3-639167E95899}" srcId="{C32F1EEC-E9BA-46DD-8C1A-96D9FF94A839}" destId="{1EBE7F37-6A4A-46AF-8434-89D891D0C595}" srcOrd="0" destOrd="0" parTransId="{C6764AD9-37D8-4883-8A29-546262F2CFA1}" sibTransId="{51B32DFC-1840-48E2-9C7F-042199EE65DA}"/>
    <dgm:cxn modelId="{0D0C2AF6-6124-42DA-AFB5-0B7D861EDEB4}" type="presOf" srcId="{6A760836-8A09-44FF-892B-D572179C0BAB}" destId="{750D7CDE-F591-495F-BAA4-7D30B1E4B48A}" srcOrd="0" destOrd="0" presId="urn:microsoft.com/office/officeart/2005/8/layout/pList1"/>
    <dgm:cxn modelId="{DA032EA7-F832-4A09-AE16-810F61DB3D15}" type="presParOf" srcId="{9E6CE7D7-65F5-4BD8-A725-4CBE4638D630}" destId="{2AD1824F-5A1D-45A6-A6A6-B5980AA164D7}" srcOrd="0" destOrd="0" presId="urn:microsoft.com/office/officeart/2005/8/layout/pList1"/>
    <dgm:cxn modelId="{5CD1D369-D6A0-4D90-BA77-0E9E6332D1E9}" type="presParOf" srcId="{2AD1824F-5A1D-45A6-A6A6-B5980AA164D7}" destId="{AB8D351D-4503-4340-B8D6-E21B4E7C3198}" srcOrd="0" destOrd="0" presId="urn:microsoft.com/office/officeart/2005/8/layout/pList1"/>
    <dgm:cxn modelId="{833193FE-87F6-4679-992B-10049A570A9A}" type="presParOf" srcId="{2AD1824F-5A1D-45A6-A6A6-B5980AA164D7}" destId="{3897918D-86D4-4A67-95B4-565C0E210E16}" srcOrd="1" destOrd="0" presId="urn:microsoft.com/office/officeart/2005/8/layout/pList1"/>
    <dgm:cxn modelId="{570753C3-96EF-4815-A4B8-24A0C58486F8}" type="presParOf" srcId="{9E6CE7D7-65F5-4BD8-A725-4CBE4638D630}" destId="{1C4CF07E-C27F-4B57-8F7F-820677E20D87}" srcOrd="1" destOrd="0" presId="urn:microsoft.com/office/officeart/2005/8/layout/pList1"/>
    <dgm:cxn modelId="{391DD8C0-7538-4E09-947D-78DDD34C62F1}" type="presParOf" srcId="{9E6CE7D7-65F5-4BD8-A725-4CBE4638D630}" destId="{71CAEB97-4DB5-43CD-A5BA-A2146B4002D3}" srcOrd="2" destOrd="0" presId="urn:microsoft.com/office/officeart/2005/8/layout/pList1"/>
    <dgm:cxn modelId="{C8DF415A-8E35-45D2-A06F-8ADF98CA1BCC}" type="presParOf" srcId="{71CAEB97-4DB5-43CD-A5BA-A2146B4002D3}" destId="{BA03A2FC-4A3A-4975-86C9-0E01C73D4222}" srcOrd="0" destOrd="0" presId="urn:microsoft.com/office/officeart/2005/8/layout/pList1"/>
    <dgm:cxn modelId="{1F1A730E-3D20-46E5-BF9A-299551BA202F}" type="presParOf" srcId="{71CAEB97-4DB5-43CD-A5BA-A2146B4002D3}" destId="{21C2C36A-6C7D-40A9-8F55-39AD8C7BF330}" srcOrd="1" destOrd="0" presId="urn:microsoft.com/office/officeart/2005/8/layout/pList1"/>
    <dgm:cxn modelId="{C77F4412-A847-4A12-9375-8F80513116A7}" type="presParOf" srcId="{9E6CE7D7-65F5-4BD8-A725-4CBE4638D630}" destId="{565FC8D4-E4FA-4809-9728-DE28B82B2DFD}" srcOrd="3" destOrd="0" presId="urn:microsoft.com/office/officeart/2005/8/layout/pList1"/>
    <dgm:cxn modelId="{676F380E-5949-40B2-B7FE-5ADC1B8D5A75}" type="presParOf" srcId="{9E6CE7D7-65F5-4BD8-A725-4CBE4638D630}" destId="{0D2E6815-9B6D-4781-BC8C-8ACF6448DEDB}" srcOrd="4" destOrd="0" presId="urn:microsoft.com/office/officeart/2005/8/layout/pList1"/>
    <dgm:cxn modelId="{5EF86AE1-7CB9-4B92-8CA9-B077BDFE6CFF}" type="presParOf" srcId="{0D2E6815-9B6D-4781-BC8C-8ACF6448DEDB}" destId="{0DCE481E-F064-4F45-8C50-2FE3755FAE81}" srcOrd="0" destOrd="0" presId="urn:microsoft.com/office/officeart/2005/8/layout/pList1"/>
    <dgm:cxn modelId="{871BFB77-D463-4338-9B9E-D9756425EECC}" type="presParOf" srcId="{0D2E6815-9B6D-4781-BC8C-8ACF6448DEDB}" destId="{750D7CDE-F591-495F-BAA4-7D30B1E4B48A}" srcOrd="1" destOrd="0" presId="urn:microsoft.com/office/officeart/2005/8/layout/pList1"/>
    <dgm:cxn modelId="{106D7D54-4063-479E-85F6-88B9E9A92D14}" type="presParOf" srcId="{9E6CE7D7-65F5-4BD8-A725-4CBE4638D630}" destId="{9B09C963-85D4-4F00-809B-DCDA28024B65}" srcOrd="5" destOrd="0" presId="urn:microsoft.com/office/officeart/2005/8/layout/pList1"/>
    <dgm:cxn modelId="{E13BDDD1-1290-45AE-8446-B06A594E1E34}" type="presParOf" srcId="{9E6CE7D7-65F5-4BD8-A725-4CBE4638D630}" destId="{B94B0233-C432-432D-AA8D-EE9998C21BB9}" srcOrd="6" destOrd="0" presId="urn:microsoft.com/office/officeart/2005/8/layout/pList1"/>
    <dgm:cxn modelId="{2F4FBA56-E007-467D-BE0B-AF08484D677B}" type="presParOf" srcId="{B94B0233-C432-432D-AA8D-EE9998C21BB9}" destId="{A74E9219-06F7-4BBB-AD85-1ABDD27A8D02}" srcOrd="0" destOrd="0" presId="urn:microsoft.com/office/officeart/2005/8/layout/pList1"/>
    <dgm:cxn modelId="{BDE901B1-2DEE-4630-80F1-7AC9CC4F7607}" type="presParOf" srcId="{B94B0233-C432-432D-AA8D-EE9998C21BB9}" destId="{086C6CFA-2FFF-4D9E-B994-A598B98B312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167C4B6-4A11-4076-8773-C79A01A9DDBC}" type="doc">
      <dgm:prSet loTypeId="urn:microsoft.com/office/officeart/2005/8/layout/vList2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zh-CN" altLang="en-US"/>
        </a:p>
      </dgm:t>
    </dgm:pt>
    <dgm:pt modelId="{F77473B4-D027-40EA-BA6E-26C28332ECBC}">
      <dgm:prSet custT="1"/>
      <dgm:spPr/>
      <dgm:t>
        <a:bodyPr/>
        <a:lstStyle/>
        <a:p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Dataset A</a:t>
          </a:r>
          <a:endParaRPr lang="zh-CN" altLang="en-US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AC5F921-3E27-4DE0-A64C-8F4F0ADD8592}" type="parTrans" cxnId="{0AF81F2E-8FDF-463D-9919-067216240F03}">
      <dgm:prSet/>
      <dgm:spPr/>
      <dgm:t>
        <a:bodyPr/>
        <a:lstStyle/>
        <a:p>
          <a:endParaRPr lang="zh-CN" altLang="en-US" sz="3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865771F-C9C4-469B-8508-07F61B6FD76D}" type="sibTrans" cxnId="{0AF81F2E-8FDF-463D-9919-067216240F03}">
      <dgm:prSet/>
      <dgm:spPr/>
      <dgm:t>
        <a:bodyPr/>
        <a:lstStyle/>
        <a:p>
          <a:endParaRPr lang="zh-CN" altLang="en-US" sz="3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ED49E9C-6B6B-4EE5-8837-CE6434B9A122}">
      <dgm:prSet custT="1"/>
      <dgm:spPr/>
      <dgm:t>
        <a:bodyPr/>
        <a:lstStyle/>
        <a:p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Dataset B</a:t>
          </a:r>
          <a:endParaRPr lang="zh-CN" altLang="en-US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EE8AC4A-286B-4D17-BBA1-2774FD8F4C4F}" type="parTrans" cxnId="{8A94F47E-7721-4CC4-B6B7-6BA273E98B32}">
      <dgm:prSet/>
      <dgm:spPr/>
      <dgm:t>
        <a:bodyPr/>
        <a:lstStyle/>
        <a:p>
          <a:endParaRPr lang="zh-CN" altLang="en-US"/>
        </a:p>
      </dgm:t>
    </dgm:pt>
    <dgm:pt modelId="{9A57996A-AB25-4DD8-9605-02EB232BBF4F}" type="sibTrans" cxnId="{8A94F47E-7721-4CC4-B6B7-6BA273E98B32}">
      <dgm:prSet/>
      <dgm:spPr/>
      <dgm:t>
        <a:bodyPr/>
        <a:lstStyle/>
        <a:p>
          <a:endParaRPr lang="zh-CN" altLang="en-US"/>
        </a:p>
      </dgm:t>
    </dgm:pt>
    <dgm:pt modelId="{0C504E39-E241-42C5-A839-B1A7286820D7}">
      <dgm:prSet custT="1"/>
      <dgm:spPr/>
      <dgm:t>
        <a:bodyPr/>
        <a:lstStyle/>
        <a:p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Based on AIOps2018 Challenge dataset</a:t>
          </a:r>
          <a:endParaRPr lang="zh-CN" altLang="en-US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F3F8450-9B13-474B-8148-0DD1EAE81994}" type="parTrans" cxnId="{F2C1A4DD-C90F-469A-9A2A-879B015AC976}">
      <dgm:prSet/>
      <dgm:spPr/>
      <dgm:t>
        <a:bodyPr/>
        <a:lstStyle/>
        <a:p>
          <a:endParaRPr lang="zh-CN" altLang="en-US"/>
        </a:p>
      </dgm:t>
    </dgm:pt>
    <dgm:pt modelId="{20F4D1BF-479D-49BF-A55A-49C97325D4E1}" type="sibTrans" cxnId="{F2C1A4DD-C90F-469A-9A2A-879B015AC976}">
      <dgm:prSet/>
      <dgm:spPr/>
      <dgm:t>
        <a:bodyPr/>
        <a:lstStyle/>
        <a:p>
          <a:endParaRPr lang="zh-CN" altLang="en-US"/>
        </a:p>
      </dgm:t>
    </dgm:pt>
    <dgm:pt modelId="{9BE41D24-4042-449A-8045-B5FADDFC6CB7}">
      <dgm:prSet custT="1"/>
      <dgm:spPr/>
      <dgm:t>
        <a:bodyPr/>
        <a:lstStyle/>
        <a:p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Synthetic, collected from microservice-based benchmark system </a:t>
          </a:r>
          <a:r>
            <a:rPr lang="en-US" altLang="zh-CN" sz="2000" i="1" dirty="0">
              <a:latin typeface="Segoe UI" panose="020B0502040204020203" pitchFamily="34" charset="0"/>
              <a:cs typeface="Segoe UI" panose="020B0502040204020203" pitchFamily="34" charset="0"/>
            </a:rPr>
            <a:t>Hipster Shop</a:t>
          </a:r>
          <a:r>
            <a:rPr lang="en-US" altLang="zh-CN" sz="2000" i="0" baseline="30000" dirty="0">
              <a:latin typeface="Segoe UI" panose="020B0502040204020203" pitchFamily="34" charset="0"/>
              <a:cs typeface="Segoe UI" panose="020B0502040204020203" pitchFamily="34" charset="0"/>
            </a:rPr>
            <a:t>1</a:t>
          </a:r>
          <a:endParaRPr lang="zh-CN" altLang="en-US" sz="2000" i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5E092A1-7144-4CBA-9501-AA48E16D5E81}" type="parTrans" cxnId="{4EE8B652-AF58-44BB-BAA9-29F15E8A157D}">
      <dgm:prSet/>
      <dgm:spPr/>
      <dgm:t>
        <a:bodyPr/>
        <a:lstStyle/>
        <a:p>
          <a:endParaRPr lang="zh-CN" altLang="en-US"/>
        </a:p>
      </dgm:t>
    </dgm:pt>
    <dgm:pt modelId="{2B89C732-D6E6-453F-8C9E-0A41299C4A0A}" type="sibTrans" cxnId="{4EE8B652-AF58-44BB-BAA9-29F15E8A157D}">
      <dgm:prSet/>
      <dgm:spPr/>
      <dgm:t>
        <a:bodyPr/>
        <a:lstStyle/>
        <a:p>
          <a:endParaRPr lang="zh-CN" altLang="en-US"/>
        </a:p>
      </dgm:t>
    </dgm:pt>
    <dgm:pt modelId="{D74CF6FB-7A7B-4D0E-94BD-457BC716D1E4}">
      <dgm:prSet custT="1"/>
      <dgm:spPr/>
      <dgm:t>
        <a:bodyPr/>
        <a:lstStyle/>
        <a:p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Original data + randomly chose change points</a:t>
          </a:r>
          <a:endParaRPr lang="zh-CN" altLang="en-US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6BBF671-85F2-4961-A516-D29AF6C9CCF2}" type="parTrans" cxnId="{DEDEEBA0-BDE9-484E-9850-D1E1419753EB}">
      <dgm:prSet/>
      <dgm:spPr/>
      <dgm:t>
        <a:bodyPr/>
        <a:lstStyle/>
        <a:p>
          <a:endParaRPr lang="zh-CN" altLang="en-US"/>
        </a:p>
      </dgm:t>
    </dgm:pt>
    <dgm:pt modelId="{80375EDE-3D4C-43DB-95E8-5D7994A54573}" type="sibTrans" cxnId="{DEDEEBA0-BDE9-484E-9850-D1E1419753EB}">
      <dgm:prSet/>
      <dgm:spPr/>
      <dgm:t>
        <a:bodyPr/>
        <a:lstStyle/>
        <a:p>
          <a:endParaRPr lang="zh-CN" altLang="en-US"/>
        </a:p>
      </dgm:t>
    </dgm:pt>
    <dgm:pt modelId="{97EAEA1A-FD68-4D2C-9EBF-D72D4E796984}">
      <dgm:prSet custT="1"/>
      <dgm:spPr/>
      <dgm:t>
        <a:bodyPr/>
        <a:lstStyle/>
        <a:p>
          <a:r>
            <a:rPr lang="en-US" altLang="zh-CN" sz="2000" i="0" dirty="0">
              <a:latin typeface="Segoe UI" panose="020B0502040204020203" pitchFamily="34" charset="0"/>
              <a:cs typeface="Segoe UI" panose="020B0502040204020203" pitchFamily="34" charset="0"/>
            </a:rPr>
            <a:t>32 different problematic microservice software versions</a:t>
          </a:r>
          <a:endParaRPr lang="zh-CN" altLang="en-US" sz="2000" i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8019E05-F7C5-4B5C-93A0-78C0F44F56F3}" type="parTrans" cxnId="{DDF726A6-A2A0-4684-88BC-9D05973BB886}">
      <dgm:prSet/>
      <dgm:spPr/>
      <dgm:t>
        <a:bodyPr/>
        <a:lstStyle/>
        <a:p>
          <a:endParaRPr lang="zh-CN" altLang="en-US"/>
        </a:p>
      </dgm:t>
    </dgm:pt>
    <dgm:pt modelId="{96104173-148F-45C8-B6D5-91A78FEDEB28}" type="sibTrans" cxnId="{DDF726A6-A2A0-4684-88BC-9D05973BB886}">
      <dgm:prSet/>
      <dgm:spPr/>
      <dgm:t>
        <a:bodyPr/>
        <a:lstStyle/>
        <a:p>
          <a:endParaRPr lang="zh-CN" altLang="en-US"/>
        </a:p>
      </dgm:t>
    </dgm:pt>
    <dgm:pt modelId="{6A0B42CC-EAF5-48D6-BFA0-7CD1E6BEFBAF}">
      <dgm:prSet custT="1"/>
      <dgm:spPr/>
      <dgm:t>
        <a:bodyPr/>
        <a:lstStyle/>
        <a:p>
          <a:r>
            <a:rPr lang="en-US" altLang="zh-CN" sz="2000" i="0" dirty="0">
              <a:latin typeface="Segoe UI" panose="020B0502040204020203" pitchFamily="34" charset="0"/>
              <a:cs typeface="Segoe UI" panose="020B0502040204020203" pitchFamily="34" charset="0"/>
            </a:rPr>
            <a:t>Version switch </a:t>
          </a:r>
          <a:r>
            <a:rPr lang="en-US" altLang="zh-CN" sz="2000" i="0" dirty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rPr>
            <a:t> Software change, 336 cases, 34944 KPIs</a:t>
          </a:r>
          <a:endParaRPr lang="zh-CN" altLang="en-US" sz="2000" i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EE80938-35FA-410F-B769-1FD91A6D18AD}" type="parTrans" cxnId="{8267A7F2-B6A8-47A6-B9ED-0A201C84569F}">
      <dgm:prSet/>
      <dgm:spPr/>
      <dgm:t>
        <a:bodyPr/>
        <a:lstStyle/>
        <a:p>
          <a:endParaRPr lang="zh-CN" altLang="en-US"/>
        </a:p>
      </dgm:t>
    </dgm:pt>
    <dgm:pt modelId="{D5EE871E-4BC7-4F8B-8CDF-9601AD1EAC36}" type="sibTrans" cxnId="{8267A7F2-B6A8-47A6-B9ED-0A201C84569F}">
      <dgm:prSet/>
      <dgm:spPr/>
      <dgm:t>
        <a:bodyPr/>
        <a:lstStyle/>
        <a:p>
          <a:endParaRPr lang="zh-CN" altLang="en-US"/>
        </a:p>
      </dgm:t>
    </dgm:pt>
    <dgm:pt modelId="{EDB9351A-6644-4287-B074-6E1333B1A35D}">
      <dgm:prSet custT="1"/>
      <dgm:spPr/>
      <dgm:t>
        <a:bodyPr/>
        <a:lstStyle/>
        <a:p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368 KPIs</a:t>
          </a:r>
          <a:endParaRPr lang="zh-CN" altLang="en-US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0D0407D-931D-41E1-8398-F65AE06417D8}" type="parTrans" cxnId="{7FA82AF7-BC55-400A-B2D2-AE7678D67D1D}">
      <dgm:prSet/>
      <dgm:spPr/>
      <dgm:t>
        <a:bodyPr/>
        <a:lstStyle/>
        <a:p>
          <a:endParaRPr lang="zh-CN" altLang="en-US"/>
        </a:p>
      </dgm:t>
    </dgm:pt>
    <dgm:pt modelId="{DD7B3932-3782-4261-BE22-93F94AF1D38F}" type="sibTrans" cxnId="{7FA82AF7-BC55-400A-B2D2-AE7678D67D1D}">
      <dgm:prSet/>
      <dgm:spPr/>
      <dgm:t>
        <a:bodyPr/>
        <a:lstStyle/>
        <a:p>
          <a:endParaRPr lang="zh-CN" altLang="en-US"/>
        </a:p>
      </dgm:t>
    </dgm:pt>
    <dgm:pt modelId="{8CAAD96F-FE17-4AE3-B613-031ED20E2C70}" type="pres">
      <dgm:prSet presAssocID="{E167C4B6-4A11-4076-8773-C79A01A9DDBC}" presName="linear" presStyleCnt="0">
        <dgm:presLayoutVars>
          <dgm:animLvl val="lvl"/>
          <dgm:resizeHandles val="exact"/>
        </dgm:presLayoutVars>
      </dgm:prSet>
      <dgm:spPr/>
    </dgm:pt>
    <dgm:pt modelId="{D1EE246E-30EE-45C3-9B03-D66D2926C97B}" type="pres">
      <dgm:prSet presAssocID="{F77473B4-D027-40EA-BA6E-26C28332ECB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D4F8F95-A9ED-40AC-B4BC-A9CEFEF89991}" type="pres">
      <dgm:prSet presAssocID="{F77473B4-D027-40EA-BA6E-26C28332ECBC}" presName="childText" presStyleLbl="revTx" presStyleIdx="0" presStyleCnt="2">
        <dgm:presLayoutVars>
          <dgm:bulletEnabled val="1"/>
        </dgm:presLayoutVars>
      </dgm:prSet>
      <dgm:spPr/>
    </dgm:pt>
    <dgm:pt modelId="{D44D1369-BA59-4267-B350-30CDE33F59ED}" type="pres">
      <dgm:prSet presAssocID="{EED49E9C-6B6B-4EE5-8837-CE6434B9A12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3347725-59BA-42A6-A885-8BF4C4777438}" type="pres">
      <dgm:prSet presAssocID="{EED49E9C-6B6B-4EE5-8837-CE6434B9A12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B92D300-5F02-445F-A74E-F0B5D7BE8C27}" type="presOf" srcId="{F77473B4-D027-40EA-BA6E-26C28332ECBC}" destId="{D1EE246E-30EE-45C3-9B03-D66D2926C97B}" srcOrd="0" destOrd="0" presId="urn:microsoft.com/office/officeart/2005/8/layout/vList2"/>
    <dgm:cxn modelId="{AC1BA512-4410-455A-B222-E415FC4F59FE}" type="presOf" srcId="{9BE41D24-4042-449A-8045-B5FADDFC6CB7}" destId="{03347725-59BA-42A6-A885-8BF4C4777438}" srcOrd="0" destOrd="0" presId="urn:microsoft.com/office/officeart/2005/8/layout/vList2"/>
    <dgm:cxn modelId="{8C0A6B14-0996-4391-816E-98B795907BA3}" type="presOf" srcId="{E167C4B6-4A11-4076-8773-C79A01A9DDBC}" destId="{8CAAD96F-FE17-4AE3-B613-031ED20E2C70}" srcOrd="0" destOrd="0" presId="urn:microsoft.com/office/officeart/2005/8/layout/vList2"/>
    <dgm:cxn modelId="{F7ABBE16-61F9-4891-8881-1ED33E6A8E49}" type="presOf" srcId="{97EAEA1A-FD68-4D2C-9EBF-D72D4E796984}" destId="{03347725-59BA-42A6-A885-8BF4C4777438}" srcOrd="0" destOrd="1" presId="urn:microsoft.com/office/officeart/2005/8/layout/vList2"/>
    <dgm:cxn modelId="{0AF81F2E-8FDF-463D-9919-067216240F03}" srcId="{E167C4B6-4A11-4076-8773-C79A01A9DDBC}" destId="{F77473B4-D027-40EA-BA6E-26C28332ECBC}" srcOrd="0" destOrd="0" parTransId="{FAC5F921-3E27-4DE0-A64C-8F4F0ADD8592}" sibTransId="{D865771F-C9C4-469B-8508-07F61B6FD76D}"/>
    <dgm:cxn modelId="{864B772E-A9B7-4BCE-BACE-017F3C4A57E3}" type="presOf" srcId="{6A0B42CC-EAF5-48D6-BFA0-7CD1E6BEFBAF}" destId="{03347725-59BA-42A6-A885-8BF4C4777438}" srcOrd="0" destOrd="2" presId="urn:microsoft.com/office/officeart/2005/8/layout/vList2"/>
    <dgm:cxn modelId="{C433124C-2764-4FDD-8EA0-165E542F9DCE}" type="presOf" srcId="{0C504E39-E241-42C5-A839-B1A7286820D7}" destId="{3D4F8F95-A9ED-40AC-B4BC-A9CEFEF89991}" srcOrd="0" destOrd="0" presId="urn:microsoft.com/office/officeart/2005/8/layout/vList2"/>
    <dgm:cxn modelId="{4EE8B652-AF58-44BB-BAA9-29F15E8A157D}" srcId="{EED49E9C-6B6B-4EE5-8837-CE6434B9A122}" destId="{9BE41D24-4042-449A-8045-B5FADDFC6CB7}" srcOrd="0" destOrd="0" parTransId="{85E092A1-7144-4CBA-9501-AA48E16D5E81}" sibTransId="{2B89C732-D6E6-453F-8C9E-0A41299C4A0A}"/>
    <dgm:cxn modelId="{8A94F47E-7721-4CC4-B6B7-6BA273E98B32}" srcId="{E167C4B6-4A11-4076-8773-C79A01A9DDBC}" destId="{EED49E9C-6B6B-4EE5-8837-CE6434B9A122}" srcOrd="1" destOrd="0" parTransId="{9EE8AC4A-286B-4D17-BBA1-2774FD8F4C4F}" sibTransId="{9A57996A-AB25-4DD8-9605-02EB232BBF4F}"/>
    <dgm:cxn modelId="{861E558E-7BDA-4714-9449-4AAEB8F17A29}" type="presOf" srcId="{D74CF6FB-7A7B-4D0E-94BD-457BC716D1E4}" destId="{3D4F8F95-A9ED-40AC-B4BC-A9CEFEF89991}" srcOrd="0" destOrd="1" presId="urn:microsoft.com/office/officeart/2005/8/layout/vList2"/>
    <dgm:cxn modelId="{6642CC98-4F1A-4920-A11B-3728909161CF}" type="presOf" srcId="{EED49E9C-6B6B-4EE5-8837-CE6434B9A122}" destId="{D44D1369-BA59-4267-B350-30CDE33F59ED}" srcOrd="0" destOrd="0" presId="urn:microsoft.com/office/officeart/2005/8/layout/vList2"/>
    <dgm:cxn modelId="{DEDEEBA0-BDE9-484E-9850-D1E1419753EB}" srcId="{F77473B4-D027-40EA-BA6E-26C28332ECBC}" destId="{D74CF6FB-7A7B-4D0E-94BD-457BC716D1E4}" srcOrd="1" destOrd="0" parTransId="{F6BBF671-85F2-4961-A516-D29AF6C9CCF2}" sibTransId="{80375EDE-3D4C-43DB-95E8-5D7994A54573}"/>
    <dgm:cxn modelId="{DDF726A6-A2A0-4684-88BC-9D05973BB886}" srcId="{EED49E9C-6B6B-4EE5-8837-CE6434B9A122}" destId="{97EAEA1A-FD68-4D2C-9EBF-D72D4E796984}" srcOrd="1" destOrd="0" parTransId="{18019E05-F7C5-4B5C-93A0-78C0F44F56F3}" sibTransId="{96104173-148F-45C8-B6D5-91A78FEDEB28}"/>
    <dgm:cxn modelId="{F2C1A4DD-C90F-469A-9A2A-879B015AC976}" srcId="{F77473B4-D027-40EA-BA6E-26C28332ECBC}" destId="{0C504E39-E241-42C5-A839-B1A7286820D7}" srcOrd="0" destOrd="0" parTransId="{9F3F8450-9B13-474B-8148-0DD1EAE81994}" sibTransId="{20F4D1BF-479D-49BF-A55A-49C97325D4E1}"/>
    <dgm:cxn modelId="{5570B7F1-75EF-47F1-AA15-B7D9F9DEFA60}" type="presOf" srcId="{EDB9351A-6644-4287-B074-6E1333B1A35D}" destId="{3D4F8F95-A9ED-40AC-B4BC-A9CEFEF89991}" srcOrd="0" destOrd="2" presId="urn:microsoft.com/office/officeart/2005/8/layout/vList2"/>
    <dgm:cxn modelId="{8267A7F2-B6A8-47A6-B9ED-0A201C84569F}" srcId="{EED49E9C-6B6B-4EE5-8837-CE6434B9A122}" destId="{6A0B42CC-EAF5-48D6-BFA0-7CD1E6BEFBAF}" srcOrd="2" destOrd="0" parTransId="{2EE80938-35FA-410F-B769-1FD91A6D18AD}" sibTransId="{D5EE871E-4BC7-4F8B-8CDF-9601AD1EAC36}"/>
    <dgm:cxn modelId="{7FA82AF7-BC55-400A-B2D2-AE7678D67D1D}" srcId="{F77473B4-D027-40EA-BA6E-26C28332ECBC}" destId="{EDB9351A-6644-4287-B074-6E1333B1A35D}" srcOrd="2" destOrd="0" parTransId="{C0D0407D-931D-41E1-8398-F65AE06417D8}" sibTransId="{DD7B3932-3782-4261-BE22-93F94AF1D38F}"/>
    <dgm:cxn modelId="{3B126317-9E20-441C-AA98-128A0954D495}" type="presParOf" srcId="{8CAAD96F-FE17-4AE3-B613-031ED20E2C70}" destId="{D1EE246E-30EE-45C3-9B03-D66D2926C97B}" srcOrd="0" destOrd="0" presId="urn:microsoft.com/office/officeart/2005/8/layout/vList2"/>
    <dgm:cxn modelId="{6A1292A5-9CC3-4A95-8C80-CC01B011E5DD}" type="presParOf" srcId="{8CAAD96F-FE17-4AE3-B613-031ED20E2C70}" destId="{3D4F8F95-A9ED-40AC-B4BC-A9CEFEF89991}" srcOrd="1" destOrd="0" presId="urn:microsoft.com/office/officeart/2005/8/layout/vList2"/>
    <dgm:cxn modelId="{7212EECC-FE13-43E4-AEA9-111C92D91B46}" type="presParOf" srcId="{8CAAD96F-FE17-4AE3-B613-031ED20E2C70}" destId="{D44D1369-BA59-4267-B350-30CDE33F59ED}" srcOrd="2" destOrd="0" presId="urn:microsoft.com/office/officeart/2005/8/layout/vList2"/>
    <dgm:cxn modelId="{5B6A20EE-F947-4ABB-B175-DEF613A4CA89}" type="presParOf" srcId="{8CAAD96F-FE17-4AE3-B613-031ED20E2C70}" destId="{03347725-59BA-42A6-A885-8BF4C477743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32F1EEC-E9BA-46DD-8C1A-96D9FF94A839}" type="doc">
      <dgm:prSet loTypeId="urn:microsoft.com/office/officeart/2005/8/layout/pList1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zh-CN" altLang="en-US"/>
        </a:p>
      </dgm:t>
    </dgm:pt>
    <dgm:pt modelId="{1EBE7F37-6A4A-46AF-8434-89D891D0C595}">
      <dgm:prSet phldrT="[文本]"/>
      <dgm:spPr/>
      <dgm:t>
        <a:bodyPr/>
        <a:lstStyle/>
        <a:p>
          <a:r>
            <a:rPr lang="en-US" altLang="zh-CN" b="0" dirty="0">
              <a:latin typeface="Rockwell" panose="02060603020205020403" pitchFamily="18" charset="0"/>
            </a:rPr>
            <a:t>Background</a:t>
          </a:r>
          <a:endParaRPr lang="zh-CN" altLang="en-US" b="0" dirty="0">
            <a:latin typeface="Rockwell" panose="02060603020205020403" pitchFamily="18" charset="0"/>
          </a:endParaRPr>
        </a:p>
      </dgm:t>
    </dgm:pt>
    <dgm:pt modelId="{C6764AD9-37D8-4883-8A29-546262F2CFA1}" type="parTrans" cxnId="{A9B12ED6-AA90-42A7-A3C3-639167E95899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51B32DFC-1840-48E2-9C7F-042199EE65DA}" type="sibTrans" cxnId="{A9B12ED6-AA90-42A7-A3C3-639167E95899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740AE20A-1026-431A-A165-6D29DF018826}">
      <dgm:prSet phldrT="[文本]"/>
      <dgm:spPr/>
      <dgm:t>
        <a:bodyPr/>
        <a:lstStyle/>
        <a:p>
          <a:r>
            <a:rPr lang="en-US" altLang="zh-CN" b="0" dirty="0">
              <a:latin typeface="Rockwell" panose="02060603020205020403" pitchFamily="18" charset="0"/>
            </a:rPr>
            <a:t>Design</a:t>
          </a:r>
          <a:endParaRPr lang="zh-CN" altLang="en-US" b="0" dirty="0">
            <a:latin typeface="Rockwell" panose="02060603020205020403" pitchFamily="18" charset="0"/>
          </a:endParaRPr>
        </a:p>
      </dgm:t>
    </dgm:pt>
    <dgm:pt modelId="{A7E97506-9968-4E2A-B0A6-21E5AE74F3A6}" type="parTrans" cxnId="{40361E2C-9A45-49FC-83B8-7E68158FD3E3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8AB60279-1262-4592-8A88-731EAC7CC588}" type="sibTrans" cxnId="{40361E2C-9A45-49FC-83B8-7E68158FD3E3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6A760836-8A09-44FF-892B-D572179C0BAB}">
      <dgm:prSet phldrT="[文本]"/>
      <dgm:spPr/>
      <dgm:t>
        <a:bodyPr/>
        <a:lstStyle/>
        <a:p>
          <a:r>
            <a:rPr lang="en-US" altLang="zh-CN" b="0" dirty="0">
              <a:latin typeface="Rockwell" panose="02060603020205020403" pitchFamily="18" charset="0"/>
            </a:rPr>
            <a:t>Evaluation</a:t>
          </a:r>
          <a:endParaRPr lang="zh-CN" altLang="en-US" b="0" dirty="0">
            <a:latin typeface="Rockwell" panose="02060603020205020403" pitchFamily="18" charset="0"/>
          </a:endParaRPr>
        </a:p>
      </dgm:t>
    </dgm:pt>
    <dgm:pt modelId="{4128C5FD-E019-4B56-950B-51A908BB13FB}" type="parTrans" cxnId="{B9BAA719-DAD3-48A0-8DCC-E0A501D7A53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396B5B06-36E0-48B3-B9B9-FA8CD5FD21E3}" type="sibTrans" cxnId="{B9BAA719-DAD3-48A0-8DCC-E0A501D7A53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96C81EF6-2CA5-4991-89EB-CDFADC6E95C0}">
      <dgm:prSet phldrT="[文本]"/>
      <dgm:spPr/>
      <dgm:t>
        <a:bodyPr/>
        <a:lstStyle/>
        <a:p>
          <a:r>
            <a:rPr lang="en-US" altLang="zh-CN" b="1" dirty="0">
              <a:latin typeface="Rockwell" panose="02060603020205020403" pitchFamily="18" charset="0"/>
            </a:rPr>
            <a:t>Conclusion</a:t>
          </a:r>
          <a:endParaRPr lang="zh-CN" altLang="en-US" b="1" dirty="0">
            <a:latin typeface="Rockwell" panose="02060603020205020403" pitchFamily="18" charset="0"/>
          </a:endParaRPr>
        </a:p>
      </dgm:t>
    </dgm:pt>
    <dgm:pt modelId="{BE360881-5B43-4917-ACCB-5C58C7D53B8D}" type="parTrans" cxnId="{BA2C8150-012D-4300-9EFA-DB70B294651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3FE5F723-342C-4909-BA38-8B45C4677F9E}" type="sibTrans" cxnId="{BA2C8150-012D-4300-9EFA-DB70B294651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9E6CE7D7-65F5-4BD8-A725-4CBE4638D630}" type="pres">
      <dgm:prSet presAssocID="{C32F1EEC-E9BA-46DD-8C1A-96D9FF94A839}" presName="Name0" presStyleCnt="0">
        <dgm:presLayoutVars>
          <dgm:dir/>
          <dgm:resizeHandles val="exact"/>
        </dgm:presLayoutVars>
      </dgm:prSet>
      <dgm:spPr/>
    </dgm:pt>
    <dgm:pt modelId="{2AD1824F-5A1D-45A6-A6A6-B5980AA164D7}" type="pres">
      <dgm:prSet presAssocID="{1EBE7F37-6A4A-46AF-8434-89D891D0C595}" presName="compNode" presStyleCnt="0"/>
      <dgm:spPr/>
    </dgm:pt>
    <dgm:pt modelId="{AB8D351D-4503-4340-B8D6-E21B4E7C3198}" type="pres">
      <dgm:prSet presAssocID="{1EBE7F37-6A4A-46AF-8434-89D891D0C595}" presName="pictRect" presStyleLbl="node1" presStyleIdx="0" presStyleCnt="4"/>
      <dgm:spPr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清单 纯色填充"/>
        </a:ext>
      </dgm:extLst>
    </dgm:pt>
    <dgm:pt modelId="{3897918D-86D4-4A67-95B4-565C0E210E16}" type="pres">
      <dgm:prSet presAssocID="{1EBE7F37-6A4A-46AF-8434-89D891D0C595}" presName="textRect" presStyleLbl="revTx" presStyleIdx="0" presStyleCnt="4">
        <dgm:presLayoutVars>
          <dgm:bulletEnabled val="1"/>
        </dgm:presLayoutVars>
      </dgm:prSet>
      <dgm:spPr/>
    </dgm:pt>
    <dgm:pt modelId="{1C4CF07E-C27F-4B57-8F7F-820677E20D87}" type="pres">
      <dgm:prSet presAssocID="{51B32DFC-1840-48E2-9C7F-042199EE65DA}" presName="sibTrans" presStyleLbl="sibTrans2D1" presStyleIdx="0" presStyleCnt="0"/>
      <dgm:spPr/>
    </dgm:pt>
    <dgm:pt modelId="{71CAEB97-4DB5-43CD-A5BA-A2146B4002D3}" type="pres">
      <dgm:prSet presAssocID="{740AE20A-1026-431A-A165-6D29DF018826}" presName="compNode" presStyleCnt="0"/>
      <dgm:spPr/>
    </dgm:pt>
    <dgm:pt modelId="{BA03A2FC-4A3A-4975-86C9-0E01C73D4222}" type="pres">
      <dgm:prSet presAssocID="{740AE20A-1026-431A-A165-6D29DF018826}" presName="pictRect" presStyleLbl="node1" presStyleIdx="1" presStyleCnt="4"/>
      <dgm:spPr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灯泡和齿轮 纯色填充"/>
        </a:ext>
      </dgm:extLst>
    </dgm:pt>
    <dgm:pt modelId="{21C2C36A-6C7D-40A9-8F55-39AD8C7BF330}" type="pres">
      <dgm:prSet presAssocID="{740AE20A-1026-431A-A165-6D29DF018826}" presName="textRect" presStyleLbl="revTx" presStyleIdx="1" presStyleCnt="4">
        <dgm:presLayoutVars>
          <dgm:bulletEnabled val="1"/>
        </dgm:presLayoutVars>
      </dgm:prSet>
      <dgm:spPr/>
    </dgm:pt>
    <dgm:pt modelId="{565FC8D4-E4FA-4809-9728-DE28B82B2DFD}" type="pres">
      <dgm:prSet presAssocID="{8AB60279-1262-4592-8A88-731EAC7CC588}" presName="sibTrans" presStyleLbl="sibTrans2D1" presStyleIdx="0" presStyleCnt="0"/>
      <dgm:spPr/>
    </dgm:pt>
    <dgm:pt modelId="{0D2E6815-9B6D-4781-BC8C-8ACF6448DEDB}" type="pres">
      <dgm:prSet presAssocID="{6A760836-8A09-44FF-892B-D572179C0BAB}" presName="compNode" presStyleCnt="0"/>
      <dgm:spPr/>
    </dgm:pt>
    <dgm:pt modelId="{0DCE481E-F064-4F45-8C50-2FE3755FAE81}" type="pres">
      <dgm:prSet presAssocID="{6A760836-8A09-44FF-892B-D572179C0BAB}" presName="pictRect" presStyleLbl="node1" presStyleIdx="2" presStyleCnt="4"/>
      <dgm:spPr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条形图 纯色填充"/>
        </a:ext>
      </dgm:extLst>
    </dgm:pt>
    <dgm:pt modelId="{750D7CDE-F591-495F-BAA4-7D30B1E4B48A}" type="pres">
      <dgm:prSet presAssocID="{6A760836-8A09-44FF-892B-D572179C0BAB}" presName="textRect" presStyleLbl="revTx" presStyleIdx="2" presStyleCnt="4">
        <dgm:presLayoutVars>
          <dgm:bulletEnabled val="1"/>
        </dgm:presLayoutVars>
      </dgm:prSet>
      <dgm:spPr/>
    </dgm:pt>
    <dgm:pt modelId="{9B09C963-85D4-4F00-809B-DCDA28024B65}" type="pres">
      <dgm:prSet presAssocID="{396B5B06-36E0-48B3-B9B9-FA8CD5FD21E3}" presName="sibTrans" presStyleLbl="sibTrans2D1" presStyleIdx="0" presStyleCnt="0"/>
      <dgm:spPr/>
    </dgm:pt>
    <dgm:pt modelId="{B94B0233-C432-432D-AA8D-EE9998C21BB9}" type="pres">
      <dgm:prSet presAssocID="{96C81EF6-2CA5-4991-89EB-CDFADC6E95C0}" presName="compNode" presStyleCnt="0"/>
      <dgm:spPr/>
    </dgm:pt>
    <dgm:pt modelId="{A74E9219-06F7-4BBB-AD85-1ABDD27A8D02}" type="pres">
      <dgm:prSet presAssocID="{96C81EF6-2CA5-4991-89EB-CDFADC6E95C0}" presName="pictRect" presStyleLbl="node1" presStyleIdx="3" presStyleCnt="4"/>
      <dgm:spPr>
        <a:blipFill dpi="0"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火箭 纯色填充"/>
        </a:ext>
      </dgm:extLst>
    </dgm:pt>
    <dgm:pt modelId="{086C6CFA-2FFF-4D9E-B994-A598B98B312F}" type="pres">
      <dgm:prSet presAssocID="{96C81EF6-2CA5-4991-89EB-CDFADC6E95C0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1DF9E714-1375-4D9B-ADA7-1A4EA900D148}" type="presOf" srcId="{51B32DFC-1840-48E2-9C7F-042199EE65DA}" destId="{1C4CF07E-C27F-4B57-8F7F-820677E20D87}" srcOrd="0" destOrd="0" presId="urn:microsoft.com/office/officeart/2005/8/layout/pList1"/>
    <dgm:cxn modelId="{B9BAA719-DAD3-48A0-8DCC-E0A501D7A532}" srcId="{C32F1EEC-E9BA-46DD-8C1A-96D9FF94A839}" destId="{6A760836-8A09-44FF-892B-D572179C0BAB}" srcOrd="2" destOrd="0" parTransId="{4128C5FD-E019-4B56-950B-51A908BB13FB}" sibTransId="{396B5B06-36E0-48B3-B9B9-FA8CD5FD21E3}"/>
    <dgm:cxn modelId="{40361E2C-9A45-49FC-83B8-7E68158FD3E3}" srcId="{C32F1EEC-E9BA-46DD-8C1A-96D9FF94A839}" destId="{740AE20A-1026-431A-A165-6D29DF018826}" srcOrd="1" destOrd="0" parTransId="{A7E97506-9968-4E2A-B0A6-21E5AE74F3A6}" sibTransId="{8AB60279-1262-4592-8A88-731EAC7CC588}"/>
    <dgm:cxn modelId="{1907D72C-AA4B-4C73-A80B-978C3CCA2BEF}" type="presOf" srcId="{396B5B06-36E0-48B3-B9B9-FA8CD5FD21E3}" destId="{9B09C963-85D4-4F00-809B-DCDA28024B65}" srcOrd="0" destOrd="0" presId="urn:microsoft.com/office/officeart/2005/8/layout/pList1"/>
    <dgm:cxn modelId="{FA351D3A-A29C-4E05-974B-DA0A40EE4DF8}" type="presOf" srcId="{C32F1EEC-E9BA-46DD-8C1A-96D9FF94A839}" destId="{9E6CE7D7-65F5-4BD8-A725-4CBE4638D630}" srcOrd="0" destOrd="0" presId="urn:microsoft.com/office/officeart/2005/8/layout/pList1"/>
    <dgm:cxn modelId="{BA2C8150-012D-4300-9EFA-DB70B2946512}" srcId="{C32F1EEC-E9BA-46DD-8C1A-96D9FF94A839}" destId="{96C81EF6-2CA5-4991-89EB-CDFADC6E95C0}" srcOrd="3" destOrd="0" parTransId="{BE360881-5B43-4917-ACCB-5C58C7D53B8D}" sibTransId="{3FE5F723-342C-4909-BA38-8B45C4677F9E}"/>
    <dgm:cxn modelId="{80B73652-D196-49E9-BE79-F905EB6299CA}" type="presOf" srcId="{8AB60279-1262-4592-8A88-731EAC7CC588}" destId="{565FC8D4-E4FA-4809-9728-DE28B82B2DFD}" srcOrd="0" destOrd="0" presId="urn:microsoft.com/office/officeart/2005/8/layout/pList1"/>
    <dgm:cxn modelId="{A91BEE65-2A6F-4EE6-995F-6C32765607B0}" type="presOf" srcId="{96C81EF6-2CA5-4991-89EB-CDFADC6E95C0}" destId="{086C6CFA-2FFF-4D9E-B994-A598B98B312F}" srcOrd="0" destOrd="0" presId="urn:microsoft.com/office/officeart/2005/8/layout/pList1"/>
    <dgm:cxn modelId="{165D0BAE-5054-414B-9843-BE157EB7E8FB}" type="presOf" srcId="{740AE20A-1026-431A-A165-6D29DF018826}" destId="{21C2C36A-6C7D-40A9-8F55-39AD8C7BF330}" srcOrd="0" destOrd="0" presId="urn:microsoft.com/office/officeart/2005/8/layout/pList1"/>
    <dgm:cxn modelId="{2C1D43D0-AA5B-4648-8CB9-01A866DDD4B2}" type="presOf" srcId="{1EBE7F37-6A4A-46AF-8434-89D891D0C595}" destId="{3897918D-86D4-4A67-95B4-565C0E210E16}" srcOrd="0" destOrd="0" presId="urn:microsoft.com/office/officeart/2005/8/layout/pList1"/>
    <dgm:cxn modelId="{A9B12ED6-AA90-42A7-A3C3-639167E95899}" srcId="{C32F1EEC-E9BA-46DD-8C1A-96D9FF94A839}" destId="{1EBE7F37-6A4A-46AF-8434-89D891D0C595}" srcOrd="0" destOrd="0" parTransId="{C6764AD9-37D8-4883-8A29-546262F2CFA1}" sibTransId="{51B32DFC-1840-48E2-9C7F-042199EE65DA}"/>
    <dgm:cxn modelId="{0D0C2AF6-6124-42DA-AFB5-0B7D861EDEB4}" type="presOf" srcId="{6A760836-8A09-44FF-892B-D572179C0BAB}" destId="{750D7CDE-F591-495F-BAA4-7D30B1E4B48A}" srcOrd="0" destOrd="0" presId="urn:microsoft.com/office/officeart/2005/8/layout/pList1"/>
    <dgm:cxn modelId="{DA032EA7-F832-4A09-AE16-810F61DB3D15}" type="presParOf" srcId="{9E6CE7D7-65F5-4BD8-A725-4CBE4638D630}" destId="{2AD1824F-5A1D-45A6-A6A6-B5980AA164D7}" srcOrd="0" destOrd="0" presId="urn:microsoft.com/office/officeart/2005/8/layout/pList1"/>
    <dgm:cxn modelId="{5CD1D369-D6A0-4D90-BA77-0E9E6332D1E9}" type="presParOf" srcId="{2AD1824F-5A1D-45A6-A6A6-B5980AA164D7}" destId="{AB8D351D-4503-4340-B8D6-E21B4E7C3198}" srcOrd="0" destOrd="0" presId="urn:microsoft.com/office/officeart/2005/8/layout/pList1"/>
    <dgm:cxn modelId="{833193FE-87F6-4679-992B-10049A570A9A}" type="presParOf" srcId="{2AD1824F-5A1D-45A6-A6A6-B5980AA164D7}" destId="{3897918D-86D4-4A67-95B4-565C0E210E16}" srcOrd="1" destOrd="0" presId="urn:microsoft.com/office/officeart/2005/8/layout/pList1"/>
    <dgm:cxn modelId="{570753C3-96EF-4815-A4B8-24A0C58486F8}" type="presParOf" srcId="{9E6CE7D7-65F5-4BD8-A725-4CBE4638D630}" destId="{1C4CF07E-C27F-4B57-8F7F-820677E20D87}" srcOrd="1" destOrd="0" presId="urn:microsoft.com/office/officeart/2005/8/layout/pList1"/>
    <dgm:cxn modelId="{391DD8C0-7538-4E09-947D-78DDD34C62F1}" type="presParOf" srcId="{9E6CE7D7-65F5-4BD8-A725-4CBE4638D630}" destId="{71CAEB97-4DB5-43CD-A5BA-A2146B4002D3}" srcOrd="2" destOrd="0" presId="urn:microsoft.com/office/officeart/2005/8/layout/pList1"/>
    <dgm:cxn modelId="{C8DF415A-8E35-45D2-A06F-8ADF98CA1BCC}" type="presParOf" srcId="{71CAEB97-4DB5-43CD-A5BA-A2146B4002D3}" destId="{BA03A2FC-4A3A-4975-86C9-0E01C73D4222}" srcOrd="0" destOrd="0" presId="urn:microsoft.com/office/officeart/2005/8/layout/pList1"/>
    <dgm:cxn modelId="{1F1A730E-3D20-46E5-BF9A-299551BA202F}" type="presParOf" srcId="{71CAEB97-4DB5-43CD-A5BA-A2146B4002D3}" destId="{21C2C36A-6C7D-40A9-8F55-39AD8C7BF330}" srcOrd="1" destOrd="0" presId="urn:microsoft.com/office/officeart/2005/8/layout/pList1"/>
    <dgm:cxn modelId="{C77F4412-A847-4A12-9375-8F80513116A7}" type="presParOf" srcId="{9E6CE7D7-65F5-4BD8-A725-4CBE4638D630}" destId="{565FC8D4-E4FA-4809-9728-DE28B82B2DFD}" srcOrd="3" destOrd="0" presId="urn:microsoft.com/office/officeart/2005/8/layout/pList1"/>
    <dgm:cxn modelId="{676F380E-5949-40B2-B7FE-5ADC1B8D5A75}" type="presParOf" srcId="{9E6CE7D7-65F5-4BD8-A725-4CBE4638D630}" destId="{0D2E6815-9B6D-4781-BC8C-8ACF6448DEDB}" srcOrd="4" destOrd="0" presId="urn:microsoft.com/office/officeart/2005/8/layout/pList1"/>
    <dgm:cxn modelId="{5EF86AE1-7CB9-4B92-8CA9-B077BDFE6CFF}" type="presParOf" srcId="{0D2E6815-9B6D-4781-BC8C-8ACF6448DEDB}" destId="{0DCE481E-F064-4F45-8C50-2FE3755FAE81}" srcOrd="0" destOrd="0" presId="urn:microsoft.com/office/officeart/2005/8/layout/pList1"/>
    <dgm:cxn modelId="{871BFB77-D463-4338-9B9E-D9756425EECC}" type="presParOf" srcId="{0D2E6815-9B6D-4781-BC8C-8ACF6448DEDB}" destId="{750D7CDE-F591-495F-BAA4-7D30B1E4B48A}" srcOrd="1" destOrd="0" presId="urn:microsoft.com/office/officeart/2005/8/layout/pList1"/>
    <dgm:cxn modelId="{106D7D54-4063-479E-85F6-88B9E9A92D14}" type="presParOf" srcId="{9E6CE7D7-65F5-4BD8-A725-4CBE4638D630}" destId="{9B09C963-85D4-4F00-809B-DCDA28024B65}" srcOrd="5" destOrd="0" presId="urn:microsoft.com/office/officeart/2005/8/layout/pList1"/>
    <dgm:cxn modelId="{E13BDDD1-1290-45AE-8446-B06A594E1E34}" type="presParOf" srcId="{9E6CE7D7-65F5-4BD8-A725-4CBE4638D630}" destId="{B94B0233-C432-432D-AA8D-EE9998C21BB9}" srcOrd="6" destOrd="0" presId="urn:microsoft.com/office/officeart/2005/8/layout/pList1"/>
    <dgm:cxn modelId="{2F4FBA56-E007-467D-BE0B-AF08484D677B}" type="presParOf" srcId="{B94B0233-C432-432D-AA8D-EE9998C21BB9}" destId="{A74E9219-06F7-4BBB-AD85-1ABDD27A8D02}" srcOrd="0" destOrd="0" presId="urn:microsoft.com/office/officeart/2005/8/layout/pList1"/>
    <dgm:cxn modelId="{BDE901B1-2DEE-4630-80F1-7AC9CC4F7607}" type="presParOf" srcId="{B94B0233-C432-432D-AA8D-EE9998C21BB9}" destId="{086C6CFA-2FFF-4D9E-B994-A598B98B312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167C4B6-4A11-4076-8773-C79A01A9DDBC}" type="doc">
      <dgm:prSet loTypeId="urn:microsoft.com/office/officeart/2005/8/layout/vList2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zh-CN" altLang="en-US"/>
        </a:p>
      </dgm:t>
    </dgm:pt>
    <dgm:pt modelId="{F77473B4-D027-40EA-BA6E-26C28332ECBC}">
      <dgm:prSet custT="1"/>
      <dgm:spPr/>
      <dgm:t>
        <a:bodyPr/>
        <a:lstStyle/>
        <a:p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A comprehensive empirical study</a:t>
          </a:r>
          <a:endParaRPr lang="zh-CN" altLang="en-US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AC5F921-3E27-4DE0-A64C-8F4F0ADD8592}" type="parTrans" cxnId="{0AF81F2E-8FDF-463D-9919-067216240F03}">
      <dgm:prSet/>
      <dgm:spPr/>
      <dgm:t>
        <a:bodyPr/>
        <a:lstStyle/>
        <a:p>
          <a:endParaRPr lang="zh-CN" altLang="en-US" sz="3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865771F-C9C4-469B-8508-07F61B6FD76D}" type="sibTrans" cxnId="{0AF81F2E-8FDF-463D-9919-067216240F03}">
      <dgm:prSet/>
      <dgm:spPr/>
      <dgm:t>
        <a:bodyPr/>
        <a:lstStyle/>
        <a:p>
          <a:endParaRPr lang="zh-CN" altLang="en-US" sz="3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41D04C4-7BEF-4A47-9C84-AF53DE0379E3}">
      <dgm:prSet custT="1"/>
      <dgm:spPr/>
      <dgm:t>
        <a:bodyPr/>
        <a:lstStyle/>
        <a:p>
          <a:r>
            <a:rPr lang="en-US" altLang="zh-CN" sz="2000" i="1" dirty="0">
              <a:latin typeface="Segoe UI" panose="020B0502040204020203" pitchFamily="34" charset="0"/>
              <a:cs typeface="Segoe UI" panose="020B0502040204020203" pitchFamily="34" charset="0"/>
            </a:rPr>
            <a:t>Kontrast</a:t>
          </a:r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: an efficient, generic, and self-supervised contrastive learning approach</a:t>
          </a:r>
          <a:endParaRPr lang="zh-CN" altLang="en-US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FBDF617-9428-4722-8847-5F5AA070A950}" type="parTrans" cxnId="{63E3353E-B2CB-4473-B4B1-682822817DF2}">
      <dgm:prSet/>
      <dgm:spPr/>
      <dgm:t>
        <a:bodyPr/>
        <a:lstStyle/>
        <a:p>
          <a:endParaRPr lang="zh-CN" altLang="en-US"/>
        </a:p>
      </dgm:t>
    </dgm:pt>
    <dgm:pt modelId="{90FC4ABD-D48C-4A9C-8131-BBEC5D93FC34}" type="sibTrans" cxnId="{63E3353E-B2CB-4473-B4B1-682822817DF2}">
      <dgm:prSet/>
      <dgm:spPr/>
      <dgm:t>
        <a:bodyPr/>
        <a:lstStyle/>
        <a:p>
          <a:endParaRPr lang="zh-CN" altLang="en-US"/>
        </a:p>
      </dgm:t>
    </dgm:pt>
    <dgm:pt modelId="{54AF2DF5-0B82-4EAC-8D0A-555496B446F9}">
      <dgm:prSet custT="1"/>
      <dgm:spPr/>
      <dgm:t>
        <a:bodyPr/>
        <a:lstStyle/>
        <a:p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A novel KPI data augmentation approach</a:t>
          </a:r>
          <a:endParaRPr lang="zh-CN" altLang="en-US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304C42C-FF3E-43DA-A3D5-6DD8B5A2CE30}" type="parTrans" cxnId="{A09F7CC6-6299-4C41-B917-FFF485F02627}">
      <dgm:prSet/>
      <dgm:spPr/>
      <dgm:t>
        <a:bodyPr/>
        <a:lstStyle/>
        <a:p>
          <a:endParaRPr lang="zh-CN" altLang="en-US"/>
        </a:p>
      </dgm:t>
    </dgm:pt>
    <dgm:pt modelId="{7AA2408D-CCE9-4292-BD0E-4A6D579A259C}" type="sibTrans" cxnId="{A09F7CC6-6299-4C41-B917-FFF485F02627}">
      <dgm:prSet/>
      <dgm:spPr/>
      <dgm:t>
        <a:bodyPr/>
        <a:lstStyle/>
        <a:p>
          <a:endParaRPr lang="zh-CN" altLang="en-US"/>
        </a:p>
      </dgm:t>
    </dgm:pt>
    <dgm:pt modelId="{3AC85E9F-0800-4792-879B-1F8635483835}">
      <dgm:prSet custT="1"/>
      <dgm:spPr/>
      <dgm:t>
        <a:bodyPr/>
        <a:lstStyle/>
        <a:p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Opensource </a:t>
          </a:r>
          <a:r>
            <a:rPr lang="en-US" altLang="zh-CN" sz="2000" i="1" dirty="0">
              <a:latin typeface="Segoe UI" panose="020B0502040204020203" pitchFamily="34" charset="0"/>
              <a:cs typeface="Segoe UI" panose="020B0502040204020203" pitchFamily="34" charset="0"/>
            </a:rPr>
            <a:t>Kontrast</a:t>
          </a:r>
          <a:endParaRPr lang="zh-CN" altLang="en-US" sz="2000" i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35C71DD-CE9E-4BDD-8A8B-6F56A19034AA}" type="parTrans" cxnId="{0887699B-3B5E-4F7F-BAA8-70851E5347AA}">
      <dgm:prSet/>
      <dgm:spPr/>
      <dgm:t>
        <a:bodyPr/>
        <a:lstStyle/>
        <a:p>
          <a:endParaRPr lang="zh-CN" altLang="en-US"/>
        </a:p>
      </dgm:t>
    </dgm:pt>
    <dgm:pt modelId="{94712B54-D9C7-4BDC-A915-ABA2C27DF59E}" type="sibTrans" cxnId="{0887699B-3B5E-4F7F-BAA8-70851E5347AA}">
      <dgm:prSet/>
      <dgm:spPr/>
      <dgm:t>
        <a:bodyPr/>
        <a:lstStyle/>
        <a:p>
          <a:endParaRPr lang="zh-CN" altLang="en-US"/>
        </a:p>
      </dgm:t>
    </dgm:pt>
    <dgm:pt modelId="{4594D377-4945-4DB6-ACF1-901EA5E6F529}">
      <dgm:prSet custT="1"/>
      <dgm:spPr/>
      <dgm:t>
        <a:bodyPr/>
        <a:lstStyle/>
        <a:p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Reveal several key pain points of software change in the industries</a:t>
          </a:r>
          <a:endParaRPr lang="zh-CN" altLang="en-US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FFD5632-8050-4C38-B0B2-951BA3E0AD8E}" type="parTrans" cxnId="{7911D22B-AC43-42FE-B65A-FFFC461E5E4D}">
      <dgm:prSet/>
      <dgm:spPr/>
      <dgm:t>
        <a:bodyPr/>
        <a:lstStyle/>
        <a:p>
          <a:endParaRPr lang="zh-CN" altLang="en-US"/>
        </a:p>
      </dgm:t>
    </dgm:pt>
    <dgm:pt modelId="{A7F39258-E214-4C44-9993-E6557A04FF6B}" type="sibTrans" cxnId="{7911D22B-AC43-42FE-B65A-FFFC461E5E4D}">
      <dgm:prSet/>
      <dgm:spPr/>
      <dgm:t>
        <a:bodyPr/>
        <a:lstStyle/>
        <a:p>
          <a:endParaRPr lang="zh-CN" altLang="en-US"/>
        </a:p>
      </dgm:t>
    </dgm:pt>
    <dgm:pt modelId="{D2E07592-74BC-454F-8300-A4FFC94B5A43}">
      <dgm:prSet custT="1"/>
      <dgm:spPr/>
      <dgm:t>
        <a:bodyPr/>
        <a:lstStyle/>
        <a:p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Capable of </a:t>
          </a:r>
          <a:r>
            <a:rPr lang="en-US" altLang="zh-CN" sz="2000" b="1" dirty="0">
              <a:latin typeface="Segoe UI" panose="020B0502040204020203" pitchFamily="34" charset="0"/>
              <a:cs typeface="Segoe UI" panose="020B0502040204020203" pitchFamily="34" charset="0"/>
            </a:rPr>
            <a:t>handling massive number of KPIs</a:t>
          </a:r>
          <a:endParaRPr lang="zh-CN" altLang="en-US" sz="20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DE08FD0-9A2C-47AD-88F6-22A6D10A6B6D}" type="parTrans" cxnId="{CBB4D1C4-91AE-4AB6-A330-E09CB25170C3}">
      <dgm:prSet/>
      <dgm:spPr/>
      <dgm:t>
        <a:bodyPr/>
        <a:lstStyle/>
        <a:p>
          <a:endParaRPr lang="zh-CN" altLang="en-US"/>
        </a:p>
      </dgm:t>
    </dgm:pt>
    <dgm:pt modelId="{A5E2ADE5-CE67-4B9D-A881-59A45575A0D4}" type="sibTrans" cxnId="{CBB4D1C4-91AE-4AB6-A330-E09CB25170C3}">
      <dgm:prSet/>
      <dgm:spPr/>
      <dgm:t>
        <a:bodyPr/>
        <a:lstStyle/>
        <a:p>
          <a:endParaRPr lang="zh-CN" altLang="en-US"/>
        </a:p>
      </dgm:t>
    </dgm:pt>
    <dgm:pt modelId="{0B5301C3-EF48-4C3F-B85E-A4FC3FA2DD6C}">
      <dgm:prSet custT="1"/>
      <dgm:spPr/>
      <dgm:t>
        <a:bodyPr/>
        <a:lstStyle/>
        <a:p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Capable of generating labeled time series data in the DevOps field</a:t>
          </a:r>
          <a:endParaRPr lang="zh-CN" altLang="en-US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E9AEA07-0DFA-4692-847B-9E3B75D9F477}" type="parTrans" cxnId="{54BE1D77-5732-4AB3-B409-70071AF7C2F9}">
      <dgm:prSet/>
      <dgm:spPr/>
      <dgm:t>
        <a:bodyPr/>
        <a:lstStyle/>
        <a:p>
          <a:endParaRPr lang="zh-CN" altLang="en-US"/>
        </a:p>
      </dgm:t>
    </dgm:pt>
    <dgm:pt modelId="{8C156155-CFF9-4F48-A637-F83DB0708C4D}" type="sibTrans" cxnId="{54BE1D77-5732-4AB3-B409-70071AF7C2F9}">
      <dgm:prSet/>
      <dgm:spPr/>
      <dgm:t>
        <a:bodyPr/>
        <a:lstStyle/>
        <a:p>
          <a:endParaRPr lang="zh-CN" altLang="en-US"/>
        </a:p>
      </dgm:t>
    </dgm:pt>
    <dgm:pt modelId="{24AF613D-5A90-45BA-B80E-4E777DC13AD1}">
      <dgm:prSet custT="1"/>
      <dgm:spPr/>
      <dgm:t>
        <a:bodyPr/>
        <a:lstStyle/>
        <a:p>
          <a:r>
            <a:rPr lang="en-US" altLang="en-US" sz="2000" i="0" dirty="0">
              <a:latin typeface="Segoe UI" panose="020B0502040204020203" pitchFamily="34" charset="0"/>
              <a:cs typeface="Segoe UI" panose="020B0502040204020203" pitchFamily="34" charset="0"/>
              <a:hlinkClick xmlns:r="http://schemas.openxmlformats.org/officeDocument/2006/relationships" r:id="rId1"/>
            </a:rPr>
            <a:t>https://github.com/NetManAIOps/kontrast</a:t>
          </a:r>
          <a:endParaRPr lang="zh-CN" altLang="en-US" sz="2000" i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DAF3DF2-83B0-4074-A5E4-EE6E735A0800}" type="parTrans" cxnId="{4E0A9BAB-DC3B-414F-ADF8-90525A7D4D9E}">
      <dgm:prSet/>
      <dgm:spPr/>
      <dgm:t>
        <a:bodyPr/>
        <a:lstStyle/>
        <a:p>
          <a:endParaRPr lang="zh-CN" altLang="en-US"/>
        </a:p>
      </dgm:t>
    </dgm:pt>
    <dgm:pt modelId="{12743BE3-DF93-4F77-8EBB-33951A61AD19}" type="sibTrans" cxnId="{4E0A9BAB-DC3B-414F-ADF8-90525A7D4D9E}">
      <dgm:prSet/>
      <dgm:spPr/>
      <dgm:t>
        <a:bodyPr/>
        <a:lstStyle/>
        <a:p>
          <a:endParaRPr lang="zh-CN" altLang="en-US"/>
        </a:p>
      </dgm:t>
    </dgm:pt>
    <dgm:pt modelId="{CBE4A072-AA87-4836-8A25-D5E8B5A13CB7}">
      <dgm:prSet custT="1"/>
      <dgm:spPr/>
      <dgm:t>
        <a:bodyPr/>
        <a:lstStyle/>
        <a:p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Take </a:t>
          </a:r>
          <a:r>
            <a:rPr lang="en-US" altLang="zh-CN" sz="2000" b="1" dirty="0">
              <a:latin typeface="Segoe UI" panose="020B0502040204020203" pitchFamily="34" charset="0"/>
              <a:cs typeface="Segoe UI" panose="020B0502040204020203" pitchFamily="34" charset="0"/>
            </a:rPr>
            <a:t>different anomaly criteria </a:t>
          </a:r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into consideration</a:t>
          </a:r>
          <a:endParaRPr lang="zh-CN" altLang="en-US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3B0964E-C7EF-47D5-ACBE-FC09C58E00AC}" type="parTrans" cxnId="{C5A412B2-32C3-4303-892D-E389DC843928}">
      <dgm:prSet/>
      <dgm:spPr/>
      <dgm:t>
        <a:bodyPr/>
        <a:lstStyle/>
        <a:p>
          <a:endParaRPr lang="zh-CN" altLang="en-US"/>
        </a:p>
      </dgm:t>
    </dgm:pt>
    <dgm:pt modelId="{970E8945-669A-4935-AF3E-AE0A2CAD858D}" type="sibTrans" cxnId="{C5A412B2-32C3-4303-892D-E389DC843928}">
      <dgm:prSet/>
      <dgm:spPr/>
      <dgm:t>
        <a:bodyPr/>
        <a:lstStyle/>
        <a:p>
          <a:endParaRPr lang="zh-CN" altLang="en-US"/>
        </a:p>
      </dgm:t>
    </dgm:pt>
    <dgm:pt modelId="{63834A75-EA16-4B6C-BE5A-A4B2D58C4089}">
      <dgm:prSet custT="1"/>
      <dgm:spPr/>
      <dgm:t>
        <a:bodyPr/>
        <a:lstStyle/>
        <a:p>
          <a:r>
            <a:rPr lang="en-US" altLang="zh-CN" sz="2000" b="1" dirty="0">
              <a:latin typeface="Segoe UI" panose="020B0502040204020203" pitchFamily="34" charset="0"/>
              <a:cs typeface="Segoe UI" panose="020B0502040204020203" pitchFamily="34" charset="0"/>
            </a:rPr>
            <a:t>Domain-knowledge-based labeling is no more needed</a:t>
          </a:r>
          <a:endParaRPr lang="zh-CN" altLang="en-US" sz="20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7A62464-CB74-42B4-BAE0-4DE7E0BC07F6}" type="parTrans" cxnId="{FB4E32DC-16DC-4205-A86A-AD48FA06FA48}">
      <dgm:prSet/>
      <dgm:spPr/>
      <dgm:t>
        <a:bodyPr/>
        <a:lstStyle/>
        <a:p>
          <a:endParaRPr lang="zh-CN" altLang="en-US"/>
        </a:p>
      </dgm:t>
    </dgm:pt>
    <dgm:pt modelId="{0BF0D5CC-BE23-4AE8-B73B-5E0E32457FFD}" type="sibTrans" cxnId="{FB4E32DC-16DC-4205-A86A-AD48FA06FA48}">
      <dgm:prSet/>
      <dgm:spPr/>
      <dgm:t>
        <a:bodyPr/>
        <a:lstStyle/>
        <a:p>
          <a:endParaRPr lang="zh-CN" altLang="en-US"/>
        </a:p>
      </dgm:t>
    </dgm:pt>
    <dgm:pt modelId="{8CAAD96F-FE17-4AE3-B613-031ED20E2C70}" type="pres">
      <dgm:prSet presAssocID="{E167C4B6-4A11-4076-8773-C79A01A9DDBC}" presName="linear" presStyleCnt="0">
        <dgm:presLayoutVars>
          <dgm:animLvl val="lvl"/>
          <dgm:resizeHandles val="exact"/>
        </dgm:presLayoutVars>
      </dgm:prSet>
      <dgm:spPr/>
    </dgm:pt>
    <dgm:pt modelId="{D1EE246E-30EE-45C3-9B03-D66D2926C97B}" type="pres">
      <dgm:prSet presAssocID="{F77473B4-D027-40EA-BA6E-26C28332ECB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AD49C95-4B58-4FEC-A384-521135D2E9EC}" type="pres">
      <dgm:prSet presAssocID="{F77473B4-D027-40EA-BA6E-26C28332ECBC}" presName="childText" presStyleLbl="revTx" presStyleIdx="0" presStyleCnt="4">
        <dgm:presLayoutVars>
          <dgm:bulletEnabled val="1"/>
        </dgm:presLayoutVars>
      </dgm:prSet>
      <dgm:spPr/>
    </dgm:pt>
    <dgm:pt modelId="{DC0C9854-0368-40F3-BD4D-006D24B0F1E6}" type="pres">
      <dgm:prSet presAssocID="{941D04C4-7BEF-4A47-9C84-AF53DE0379E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1DF8F85-D496-4E61-AD8B-94E87A1823E8}" type="pres">
      <dgm:prSet presAssocID="{941D04C4-7BEF-4A47-9C84-AF53DE0379E3}" presName="childText" presStyleLbl="revTx" presStyleIdx="1" presStyleCnt="4">
        <dgm:presLayoutVars>
          <dgm:bulletEnabled val="1"/>
        </dgm:presLayoutVars>
      </dgm:prSet>
      <dgm:spPr/>
    </dgm:pt>
    <dgm:pt modelId="{5759DAE3-22EC-42CE-9B01-1622F4106F4A}" type="pres">
      <dgm:prSet presAssocID="{54AF2DF5-0B82-4EAC-8D0A-555496B446F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94FF3A2-3E5E-41F4-A516-CF3D68794C2A}" type="pres">
      <dgm:prSet presAssocID="{54AF2DF5-0B82-4EAC-8D0A-555496B446F9}" presName="childText" presStyleLbl="revTx" presStyleIdx="2" presStyleCnt="4">
        <dgm:presLayoutVars>
          <dgm:bulletEnabled val="1"/>
        </dgm:presLayoutVars>
      </dgm:prSet>
      <dgm:spPr/>
    </dgm:pt>
    <dgm:pt modelId="{29AAB53F-A6D8-4B7F-A7F7-517143F96D97}" type="pres">
      <dgm:prSet presAssocID="{3AC85E9F-0800-4792-879B-1F863548383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B763D99-726C-4455-9E0D-E4B009DF3281}" type="pres">
      <dgm:prSet presAssocID="{3AC85E9F-0800-4792-879B-1F8635483835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0B92D300-5F02-445F-A74E-F0B5D7BE8C27}" type="presOf" srcId="{F77473B4-D027-40EA-BA6E-26C28332ECBC}" destId="{D1EE246E-30EE-45C3-9B03-D66D2926C97B}" srcOrd="0" destOrd="0" presId="urn:microsoft.com/office/officeart/2005/8/layout/vList2"/>
    <dgm:cxn modelId="{87FDB804-52AF-4A45-8BBA-FE313FE794C7}" type="presOf" srcId="{D2E07592-74BC-454F-8300-A4FFC94B5A43}" destId="{21DF8F85-D496-4E61-AD8B-94E87A1823E8}" srcOrd="0" destOrd="0" presId="urn:microsoft.com/office/officeart/2005/8/layout/vList2"/>
    <dgm:cxn modelId="{004CA512-4C76-4261-86BB-2A34484686FC}" type="presOf" srcId="{941D04C4-7BEF-4A47-9C84-AF53DE0379E3}" destId="{DC0C9854-0368-40F3-BD4D-006D24B0F1E6}" srcOrd="0" destOrd="0" presId="urn:microsoft.com/office/officeart/2005/8/layout/vList2"/>
    <dgm:cxn modelId="{984D4E14-E4E8-4BAC-8AC7-D3FA17955475}" type="presOf" srcId="{0B5301C3-EF48-4C3F-B85E-A4FC3FA2DD6C}" destId="{B94FF3A2-3E5E-41F4-A516-CF3D68794C2A}" srcOrd="0" destOrd="0" presId="urn:microsoft.com/office/officeart/2005/8/layout/vList2"/>
    <dgm:cxn modelId="{8C0A6B14-0996-4391-816E-98B795907BA3}" type="presOf" srcId="{E167C4B6-4A11-4076-8773-C79A01A9DDBC}" destId="{8CAAD96F-FE17-4AE3-B613-031ED20E2C70}" srcOrd="0" destOrd="0" presId="urn:microsoft.com/office/officeart/2005/8/layout/vList2"/>
    <dgm:cxn modelId="{09DBFF19-A1C1-4E8F-8503-54CC2EF7D0D5}" type="presOf" srcId="{63834A75-EA16-4B6C-BE5A-A4B2D58C4089}" destId="{B94FF3A2-3E5E-41F4-A516-CF3D68794C2A}" srcOrd="0" destOrd="1" presId="urn:microsoft.com/office/officeart/2005/8/layout/vList2"/>
    <dgm:cxn modelId="{7911D22B-AC43-42FE-B65A-FFFC461E5E4D}" srcId="{F77473B4-D027-40EA-BA6E-26C28332ECBC}" destId="{4594D377-4945-4DB6-ACF1-901EA5E6F529}" srcOrd="0" destOrd="0" parTransId="{CFFD5632-8050-4C38-B0B2-951BA3E0AD8E}" sibTransId="{A7F39258-E214-4C44-9993-E6557A04FF6B}"/>
    <dgm:cxn modelId="{0AF81F2E-8FDF-463D-9919-067216240F03}" srcId="{E167C4B6-4A11-4076-8773-C79A01A9DDBC}" destId="{F77473B4-D027-40EA-BA6E-26C28332ECBC}" srcOrd="0" destOrd="0" parTransId="{FAC5F921-3E27-4DE0-A64C-8F4F0ADD8592}" sibTransId="{D865771F-C9C4-469B-8508-07F61B6FD76D}"/>
    <dgm:cxn modelId="{63E3353E-B2CB-4473-B4B1-682822817DF2}" srcId="{E167C4B6-4A11-4076-8773-C79A01A9DDBC}" destId="{941D04C4-7BEF-4A47-9C84-AF53DE0379E3}" srcOrd="1" destOrd="0" parTransId="{BFBDF617-9428-4722-8847-5F5AA070A950}" sibTransId="{90FC4ABD-D48C-4A9C-8131-BBEC5D93FC34}"/>
    <dgm:cxn modelId="{6B63CD4C-1F55-4113-B236-8B59C9D73C30}" type="presOf" srcId="{CBE4A072-AA87-4836-8A25-D5E8B5A13CB7}" destId="{21DF8F85-D496-4E61-AD8B-94E87A1823E8}" srcOrd="0" destOrd="1" presId="urn:microsoft.com/office/officeart/2005/8/layout/vList2"/>
    <dgm:cxn modelId="{54BE1D77-5732-4AB3-B409-70071AF7C2F9}" srcId="{54AF2DF5-0B82-4EAC-8D0A-555496B446F9}" destId="{0B5301C3-EF48-4C3F-B85E-A4FC3FA2DD6C}" srcOrd="0" destOrd="0" parTransId="{4E9AEA07-0DFA-4692-847B-9E3B75D9F477}" sibTransId="{8C156155-CFF9-4F48-A637-F83DB0708C4D}"/>
    <dgm:cxn modelId="{0887699B-3B5E-4F7F-BAA8-70851E5347AA}" srcId="{E167C4B6-4A11-4076-8773-C79A01A9DDBC}" destId="{3AC85E9F-0800-4792-879B-1F8635483835}" srcOrd="3" destOrd="0" parTransId="{235C71DD-CE9E-4BDD-8A8B-6F56A19034AA}" sibTransId="{94712B54-D9C7-4BDC-A915-ABA2C27DF59E}"/>
    <dgm:cxn modelId="{4E0A9BAB-DC3B-414F-ADF8-90525A7D4D9E}" srcId="{3AC85E9F-0800-4792-879B-1F8635483835}" destId="{24AF613D-5A90-45BA-B80E-4E777DC13AD1}" srcOrd="0" destOrd="0" parTransId="{9DAF3DF2-83B0-4074-A5E4-EE6E735A0800}" sibTransId="{12743BE3-DF93-4F77-8EBB-33951A61AD19}"/>
    <dgm:cxn modelId="{C5A412B2-32C3-4303-892D-E389DC843928}" srcId="{941D04C4-7BEF-4A47-9C84-AF53DE0379E3}" destId="{CBE4A072-AA87-4836-8A25-D5E8B5A13CB7}" srcOrd="1" destOrd="0" parTransId="{63B0964E-C7EF-47D5-ACBE-FC09C58E00AC}" sibTransId="{970E8945-669A-4935-AF3E-AE0A2CAD858D}"/>
    <dgm:cxn modelId="{E4E843B6-73BA-45B7-B514-16F47DA6E3E5}" type="presOf" srcId="{3AC85E9F-0800-4792-879B-1F8635483835}" destId="{29AAB53F-A6D8-4B7F-A7F7-517143F96D97}" srcOrd="0" destOrd="0" presId="urn:microsoft.com/office/officeart/2005/8/layout/vList2"/>
    <dgm:cxn modelId="{1C8CAEBB-4F1C-4F55-B296-54B1C2192BB7}" type="presOf" srcId="{54AF2DF5-0B82-4EAC-8D0A-555496B446F9}" destId="{5759DAE3-22EC-42CE-9B01-1622F4106F4A}" srcOrd="0" destOrd="0" presId="urn:microsoft.com/office/officeart/2005/8/layout/vList2"/>
    <dgm:cxn modelId="{CBB4D1C4-91AE-4AB6-A330-E09CB25170C3}" srcId="{941D04C4-7BEF-4A47-9C84-AF53DE0379E3}" destId="{D2E07592-74BC-454F-8300-A4FFC94B5A43}" srcOrd="0" destOrd="0" parTransId="{BDE08FD0-9A2C-47AD-88F6-22A6D10A6B6D}" sibTransId="{A5E2ADE5-CE67-4B9D-A881-59A45575A0D4}"/>
    <dgm:cxn modelId="{A09F7CC6-6299-4C41-B917-FFF485F02627}" srcId="{E167C4B6-4A11-4076-8773-C79A01A9DDBC}" destId="{54AF2DF5-0B82-4EAC-8D0A-555496B446F9}" srcOrd="2" destOrd="0" parTransId="{7304C42C-FF3E-43DA-A3D5-6DD8B5A2CE30}" sibTransId="{7AA2408D-CCE9-4292-BD0E-4A6D579A259C}"/>
    <dgm:cxn modelId="{04D022CC-A355-41C2-B7FD-66606623355C}" type="presOf" srcId="{4594D377-4945-4DB6-ACF1-901EA5E6F529}" destId="{AAD49C95-4B58-4FEC-A384-521135D2E9EC}" srcOrd="0" destOrd="0" presId="urn:microsoft.com/office/officeart/2005/8/layout/vList2"/>
    <dgm:cxn modelId="{FB4E32DC-16DC-4205-A86A-AD48FA06FA48}" srcId="{54AF2DF5-0B82-4EAC-8D0A-555496B446F9}" destId="{63834A75-EA16-4B6C-BE5A-A4B2D58C4089}" srcOrd="1" destOrd="0" parTransId="{F7A62464-CB74-42B4-BAE0-4DE7E0BC07F6}" sibTransId="{0BF0D5CC-BE23-4AE8-B73B-5E0E32457FFD}"/>
    <dgm:cxn modelId="{C9F6BFED-EB23-46A8-91E0-8A9ACDC38265}" type="presOf" srcId="{24AF613D-5A90-45BA-B80E-4E777DC13AD1}" destId="{8B763D99-726C-4455-9E0D-E4B009DF3281}" srcOrd="0" destOrd="0" presId="urn:microsoft.com/office/officeart/2005/8/layout/vList2"/>
    <dgm:cxn modelId="{3B126317-9E20-441C-AA98-128A0954D495}" type="presParOf" srcId="{8CAAD96F-FE17-4AE3-B613-031ED20E2C70}" destId="{D1EE246E-30EE-45C3-9B03-D66D2926C97B}" srcOrd="0" destOrd="0" presId="urn:microsoft.com/office/officeart/2005/8/layout/vList2"/>
    <dgm:cxn modelId="{64A419B5-0ABA-4033-AFB5-31395DC9163E}" type="presParOf" srcId="{8CAAD96F-FE17-4AE3-B613-031ED20E2C70}" destId="{AAD49C95-4B58-4FEC-A384-521135D2E9EC}" srcOrd="1" destOrd="0" presId="urn:microsoft.com/office/officeart/2005/8/layout/vList2"/>
    <dgm:cxn modelId="{45E6DC11-E0D6-452B-BD93-D2C157FB7D68}" type="presParOf" srcId="{8CAAD96F-FE17-4AE3-B613-031ED20E2C70}" destId="{DC0C9854-0368-40F3-BD4D-006D24B0F1E6}" srcOrd="2" destOrd="0" presId="urn:microsoft.com/office/officeart/2005/8/layout/vList2"/>
    <dgm:cxn modelId="{E2A77EAF-A36D-4EB5-9476-83CF8DEDC23C}" type="presParOf" srcId="{8CAAD96F-FE17-4AE3-B613-031ED20E2C70}" destId="{21DF8F85-D496-4E61-AD8B-94E87A1823E8}" srcOrd="3" destOrd="0" presId="urn:microsoft.com/office/officeart/2005/8/layout/vList2"/>
    <dgm:cxn modelId="{59280A61-F349-4896-AA13-41D7B97B4182}" type="presParOf" srcId="{8CAAD96F-FE17-4AE3-B613-031ED20E2C70}" destId="{5759DAE3-22EC-42CE-9B01-1622F4106F4A}" srcOrd="4" destOrd="0" presId="urn:microsoft.com/office/officeart/2005/8/layout/vList2"/>
    <dgm:cxn modelId="{C7D70521-C6DA-4B5D-9A2A-083154604326}" type="presParOf" srcId="{8CAAD96F-FE17-4AE3-B613-031ED20E2C70}" destId="{B94FF3A2-3E5E-41F4-A516-CF3D68794C2A}" srcOrd="5" destOrd="0" presId="urn:microsoft.com/office/officeart/2005/8/layout/vList2"/>
    <dgm:cxn modelId="{27FA4265-C838-4C77-AE55-FA8C28B08BB0}" type="presParOf" srcId="{8CAAD96F-FE17-4AE3-B613-031ED20E2C70}" destId="{29AAB53F-A6D8-4B7F-A7F7-517143F96D97}" srcOrd="6" destOrd="0" presId="urn:microsoft.com/office/officeart/2005/8/layout/vList2"/>
    <dgm:cxn modelId="{152C306C-A904-4B35-86F8-2308B6FCF3D9}" type="presParOf" srcId="{8CAAD96F-FE17-4AE3-B613-031ED20E2C70}" destId="{8B763D99-726C-4455-9E0D-E4B009DF3281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67C4B6-4A11-4076-8773-C79A01A9DDBC}" type="doc">
      <dgm:prSet loTypeId="urn:microsoft.com/office/officeart/2005/8/layout/vList2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zh-CN" altLang="en-US"/>
        </a:p>
      </dgm:t>
    </dgm:pt>
    <dgm:pt modelId="{E624D32B-DB09-4C52-8EF8-8765CF344B73}">
      <dgm:prSet custT="1"/>
      <dgm:spPr/>
      <dgm:t>
        <a:bodyPr/>
        <a:lstStyle/>
        <a:p>
          <a:r>
            <a:rPr lang="en-US" altLang="zh-CN" sz="1800" dirty="0">
              <a:latin typeface="Segoe UI" panose="020B0502040204020203" pitchFamily="34" charset="0"/>
              <a:cs typeface="Segoe UI" panose="020B0502040204020203" pitchFamily="34" charset="0"/>
            </a:rPr>
            <a:t>Software change is a critical approach</a:t>
          </a:r>
          <a:endParaRPr lang="zh-CN" altLang="en-US" sz="1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E8E4C5A-9045-47AA-884A-22DEDF24ECFC}" type="parTrans" cxnId="{7C5B9431-CF03-4A35-8225-DC0FC6B09125}">
      <dgm:prSet/>
      <dgm:spPr/>
      <dgm:t>
        <a:bodyPr/>
        <a:lstStyle/>
        <a:p>
          <a:endParaRPr lang="zh-CN" altLang="en-US" sz="3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B1BF51C-9AFE-45A4-9818-532034B0FCE5}" type="sibTrans" cxnId="{7C5B9431-CF03-4A35-8225-DC0FC6B09125}">
      <dgm:prSet/>
      <dgm:spPr/>
      <dgm:t>
        <a:bodyPr/>
        <a:lstStyle/>
        <a:p>
          <a:endParaRPr lang="zh-CN" altLang="en-US" sz="3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22B33C7-BC92-4035-8186-5914BF5A45B7}">
      <dgm:prSet custT="1"/>
      <dgm:spPr/>
      <dgm:t>
        <a:bodyPr/>
        <a:lstStyle/>
        <a:p>
          <a:r>
            <a:rPr lang="en-US" altLang="zh-CN" sz="1800" dirty="0">
              <a:latin typeface="Segoe UI" panose="020B0502040204020203" pitchFamily="34" charset="0"/>
              <a:cs typeface="Segoe UI" panose="020B0502040204020203" pitchFamily="34" charset="0"/>
            </a:rPr>
            <a:t>New functions</a:t>
          </a:r>
          <a:endParaRPr lang="zh-CN" altLang="en-US" sz="1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9E00D61-67EE-4B99-95CE-11D8F500E3DC}" type="parTrans" cxnId="{F171074F-E668-42BE-8FFB-2C4FD249FFA3}">
      <dgm:prSet/>
      <dgm:spPr/>
      <dgm:t>
        <a:bodyPr/>
        <a:lstStyle/>
        <a:p>
          <a:endParaRPr lang="zh-CN" altLang="en-US" sz="3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99D296A-A634-4777-98F5-D9DF18C991A4}" type="sibTrans" cxnId="{F171074F-E668-42BE-8FFB-2C4FD249FFA3}">
      <dgm:prSet/>
      <dgm:spPr/>
      <dgm:t>
        <a:bodyPr/>
        <a:lstStyle/>
        <a:p>
          <a:endParaRPr lang="zh-CN" altLang="en-US" sz="3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907132F-6A3F-43D9-AB81-A1EA0A69B0AC}">
      <dgm:prSet custT="1"/>
      <dgm:spPr/>
      <dgm:t>
        <a:bodyPr/>
        <a:lstStyle/>
        <a:p>
          <a:r>
            <a:rPr lang="en-US" altLang="zh-CN" sz="1800" dirty="0">
              <a:latin typeface="Segoe UI" panose="020B0502040204020203" pitchFamily="34" charset="0"/>
              <a:cs typeface="Segoe UI" panose="020B0502040204020203" pitchFamily="34" charset="0"/>
            </a:rPr>
            <a:t>Bug Fix</a:t>
          </a:r>
          <a:endParaRPr lang="zh-CN" altLang="en-US" sz="1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C1D719E-5C0E-4E8A-B72A-3BEBF0C3F3BD}" type="parTrans" cxnId="{2271F4EE-40D5-475B-AE00-4926DC59987D}">
      <dgm:prSet/>
      <dgm:spPr/>
      <dgm:t>
        <a:bodyPr/>
        <a:lstStyle/>
        <a:p>
          <a:endParaRPr lang="zh-CN" altLang="en-US" sz="3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E57E8F2-887D-406C-A24D-DA2211C5B4FD}" type="sibTrans" cxnId="{2271F4EE-40D5-475B-AE00-4926DC59987D}">
      <dgm:prSet/>
      <dgm:spPr/>
      <dgm:t>
        <a:bodyPr/>
        <a:lstStyle/>
        <a:p>
          <a:endParaRPr lang="zh-CN" altLang="en-US" sz="3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10932DB-48F2-48E2-8DD3-99A59A34C75D}">
      <dgm:prSet custT="1"/>
      <dgm:spPr/>
      <dgm:t>
        <a:bodyPr/>
        <a:lstStyle/>
        <a:p>
          <a:r>
            <a:rPr lang="en-US" altLang="zh-CN" sz="1800" dirty="0">
              <a:latin typeface="Segoe UI" panose="020B0502040204020203" pitchFamily="34" charset="0"/>
              <a:cs typeface="Segoe UI" panose="020B0502040204020203" pitchFamily="34" charset="0"/>
            </a:rPr>
            <a:t>Modify configurations</a:t>
          </a:r>
          <a:endParaRPr lang="zh-CN" altLang="en-US" sz="1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6102FEB-531D-4843-89E4-03142881D48B}" type="parTrans" cxnId="{CFC1F43D-1385-46F5-8B5A-5A7ABBA916DC}">
      <dgm:prSet/>
      <dgm:spPr/>
      <dgm:t>
        <a:bodyPr/>
        <a:lstStyle/>
        <a:p>
          <a:endParaRPr lang="zh-CN" altLang="en-US" sz="3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9D36D97-F493-4C9F-8E3D-5AE07482787F}" type="sibTrans" cxnId="{CFC1F43D-1385-46F5-8B5A-5A7ABBA916DC}">
      <dgm:prSet/>
      <dgm:spPr/>
      <dgm:t>
        <a:bodyPr/>
        <a:lstStyle/>
        <a:p>
          <a:endParaRPr lang="zh-CN" altLang="en-US" sz="3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18D7F83-82ED-4851-BA79-AF1E3D2BE2DD}">
      <dgm:prSet custT="1"/>
      <dgm:spPr/>
      <dgm:t>
        <a:bodyPr/>
        <a:lstStyle/>
        <a:p>
          <a:r>
            <a:rPr lang="en-US" altLang="zh-CN" sz="1800" dirty="0">
              <a:latin typeface="Segoe UI" panose="020B0502040204020203" pitchFamily="34" charset="0"/>
              <a:cs typeface="Segoe UI" panose="020B0502040204020203" pitchFamily="34" charset="0"/>
            </a:rPr>
            <a:t>Software change management workflow</a:t>
          </a:r>
          <a:endParaRPr lang="zh-CN" altLang="en-US" sz="1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3C81990-56E8-4EA9-8C89-F32298432E89}" type="parTrans" cxnId="{984F0F29-AA26-4AF5-9F36-D75FB763C447}">
      <dgm:prSet/>
      <dgm:spPr/>
      <dgm:t>
        <a:bodyPr/>
        <a:lstStyle/>
        <a:p>
          <a:endParaRPr lang="zh-CN" altLang="en-US" sz="3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6B34B79-9C14-4003-A3C1-65E31D22B661}" type="sibTrans" cxnId="{984F0F29-AA26-4AF5-9F36-D75FB763C447}">
      <dgm:prSet/>
      <dgm:spPr/>
      <dgm:t>
        <a:bodyPr/>
        <a:lstStyle/>
        <a:p>
          <a:endParaRPr lang="zh-CN" altLang="en-US" sz="3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B8A6482-B0B9-436F-B16E-137F956DD3E0}">
      <dgm:prSet custT="1"/>
      <dgm:spPr/>
      <dgm:t>
        <a:bodyPr/>
        <a:lstStyle/>
        <a:p>
          <a:r>
            <a:rPr lang="en-US" altLang="zh-CN" sz="1800" dirty="0">
              <a:latin typeface="Segoe UI" panose="020B0502040204020203" pitchFamily="34" charset="0"/>
              <a:cs typeface="Segoe UI" panose="020B0502040204020203" pitchFamily="34" charset="0"/>
            </a:rPr>
            <a:t>Before (Request, Impact Analysis, Decisioning)</a:t>
          </a:r>
          <a:endParaRPr lang="zh-CN" altLang="en-US" sz="1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833F966-D1A5-403B-9391-45AD686C93E3}" type="parTrans" cxnId="{FF25279F-488F-488D-85FC-9C15FF1F6C40}">
      <dgm:prSet/>
      <dgm:spPr/>
      <dgm:t>
        <a:bodyPr/>
        <a:lstStyle/>
        <a:p>
          <a:endParaRPr lang="zh-CN" altLang="en-US" sz="3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AF37A1B-D795-40B7-8FD6-7F01144F6E70}" type="sibTrans" cxnId="{FF25279F-488F-488D-85FC-9C15FF1F6C40}">
      <dgm:prSet/>
      <dgm:spPr/>
      <dgm:t>
        <a:bodyPr/>
        <a:lstStyle/>
        <a:p>
          <a:endParaRPr lang="zh-CN" altLang="en-US" sz="3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749BCE5-BF84-49E7-A4A3-6BA79F79BE9D}">
      <dgm:prSet custT="1"/>
      <dgm:spPr/>
      <dgm:t>
        <a:bodyPr/>
        <a:lstStyle/>
        <a:p>
          <a:r>
            <a:rPr lang="en-US" altLang="zh-CN" sz="1800" dirty="0">
              <a:latin typeface="Segoe UI" panose="020B0502040204020203" pitchFamily="34" charset="0"/>
              <a:cs typeface="Segoe UI" panose="020B0502040204020203" pitchFamily="34" charset="0"/>
            </a:rPr>
            <a:t>Ongoing (Deployment)</a:t>
          </a:r>
          <a:endParaRPr lang="zh-CN" altLang="en-US" sz="1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D822FA3-6483-46F5-8F05-82DFF277C68D}" type="parTrans" cxnId="{DD7E1DB5-EB6F-4714-A294-30AD2F940032}">
      <dgm:prSet/>
      <dgm:spPr/>
      <dgm:t>
        <a:bodyPr/>
        <a:lstStyle/>
        <a:p>
          <a:endParaRPr lang="zh-CN" altLang="en-US" sz="3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D3F6B17-9891-4B7E-A4FE-CF108BDEE43F}" type="sibTrans" cxnId="{DD7E1DB5-EB6F-4714-A294-30AD2F940032}">
      <dgm:prSet/>
      <dgm:spPr/>
      <dgm:t>
        <a:bodyPr/>
        <a:lstStyle/>
        <a:p>
          <a:endParaRPr lang="zh-CN" altLang="en-US" sz="3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6E43709-CE2D-41CE-83A3-3ACFC5117E49}">
      <dgm:prSet custT="1"/>
      <dgm:spPr/>
      <dgm:t>
        <a:bodyPr/>
        <a:lstStyle/>
        <a:p>
          <a:r>
            <a:rPr lang="en-US" altLang="zh-CN" sz="1800" dirty="0">
              <a:latin typeface="Segoe UI" panose="020B0502040204020203" pitchFamily="34" charset="0"/>
              <a:cs typeface="Segoe UI" panose="020B0502040204020203" pitchFamily="34" charset="0"/>
            </a:rPr>
            <a:t>After (Review, Reporting)</a:t>
          </a:r>
          <a:endParaRPr lang="zh-CN" altLang="en-US" sz="1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65614EC-4612-4AE3-BE93-66544037AAD4}" type="parTrans" cxnId="{0ECE311E-88B7-415C-90D0-71FDE6EC7069}">
      <dgm:prSet/>
      <dgm:spPr/>
      <dgm:t>
        <a:bodyPr/>
        <a:lstStyle/>
        <a:p>
          <a:endParaRPr lang="zh-CN" altLang="en-US" sz="3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5BD2E0E-0F57-4707-B955-BE8D8DF3B826}" type="sibTrans" cxnId="{0ECE311E-88B7-415C-90D0-71FDE6EC7069}">
      <dgm:prSet/>
      <dgm:spPr/>
      <dgm:t>
        <a:bodyPr/>
        <a:lstStyle/>
        <a:p>
          <a:endParaRPr lang="zh-CN" altLang="en-US" sz="3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85F1D12-72CF-4838-B3BD-BFA4D7CE5AA2}">
      <dgm:prSet custT="1"/>
      <dgm:spPr/>
      <dgm:t>
        <a:bodyPr/>
        <a:lstStyle/>
        <a:p>
          <a:r>
            <a:rPr lang="en-US" altLang="zh-CN" sz="1800" dirty="0">
              <a:latin typeface="Segoe UI" panose="020B0502040204020203" pitchFamily="34" charset="0"/>
              <a:cs typeface="Segoe UI" panose="020B0502040204020203" pitchFamily="34" charset="0"/>
            </a:rPr>
            <a:t>Some key characters of software changes</a:t>
          </a:r>
          <a:endParaRPr lang="zh-CN" altLang="en-US" sz="1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0FF8891-AA6E-40EA-8070-A4AB1E05C6AC}" type="parTrans" cxnId="{7664E79D-9E91-4299-8F8B-8E2BFB8AB202}">
      <dgm:prSet/>
      <dgm:spPr/>
      <dgm:t>
        <a:bodyPr/>
        <a:lstStyle/>
        <a:p>
          <a:endParaRPr lang="zh-CN" altLang="en-US" sz="1600"/>
        </a:p>
      </dgm:t>
    </dgm:pt>
    <dgm:pt modelId="{88131F55-E022-46F5-8B79-CC467FECE84F}" type="sibTrans" cxnId="{7664E79D-9E91-4299-8F8B-8E2BFB8AB202}">
      <dgm:prSet/>
      <dgm:spPr/>
      <dgm:t>
        <a:bodyPr/>
        <a:lstStyle/>
        <a:p>
          <a:endParaRPr lang="zh-CN" altLang="en-US" sz="1600"/>
        </a:p>
      </dgm:t>
    </dgm:pt>
    <dgm:pt modelId="{83C9420F-9E41-43BC-A7B2-FB7FB1B0ACC2}">
      <dgm:prSet custT="1"/>
      <dgm:spPr/>
      <dgm:t>
        <a:bodyPr/>
        <a:lstStyle/>
        <a:p>
          <a:r>
            <a:rPr lang="en-US" altLang="zh-CN" sz="1800" dirty="0">
              <a:latin typeface="Segoe UI" panose="020B0502040204020203" pitchFamily="34" charset="0"/>
              <a:cs typeface="Segoe UI" panose="020B0502040204020203" pitchFamily="34" charset="0"/>
            </a:rPr>
            <a:t>Frequent</a:t>
          </a:r>
          <a:endParaRPr lang="zh-CN" altLang="en-US" sz="1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7B70A28-FBAC-43D7-B8C5-07A395FCCB4D}" type="parTrans" cxnId="{B88907E2-C3FF-4385-9F05-7FF4C2DBCAB9}">
      <dgm:prSet/>
      <dgm:spPr/>
      <dgm:t>
        <a:bodyPr/>
        <a:lstStyle/>
        <a:p>
          <a:endParaRPr lang="zh-CN" altLang="en-US" sz="1600"/>
        </a:p>
      </dgm:t>
    </dgm:pt>
    <dgm:pt modelId="{7C269D99-BF91-499D-A938-1BFF37BA84EF}" type="sibTrans" cxnId="{B88907E2-C3FF-4385-9F05-7FF4C2DBCAB9}">
      <dgm:prSet/>
      <dgm:spPr/>
      <dgm:t>
        <a:bodyPr/>
        <a:lstStyle/>
        <a:p>
          <a:endParaRPr lang="zh-CN" altLang="en-US" sz="1600"/>
        </a:p>
      </dgm:t>
    </dgm:pt>
    <dgm:pt modelId="{4674EB29-06A7-434A-8202-34D7C902E814}">
      <dgm:prSet custT="1"/>
      <dgm:spPr/>
      <dgm:t>
        <a:bodyPr/>
        <a:lstStyle/>
        <a:p>
          <a:r>
            <a:rPr lang="en-US" altLang="zh-CN" sz="1800" dirty="0">
              <a:latin typeface="Segoe UI" panose="020B0502040204020203" pitchFamily="34" charset="0"/>
              <a:cs typeface="Segoe UI" panose="020B0502040204020203" pitchFamily="34" charset="0"/>
            </a:rPr>
            <a:t>Unavoidable</a:t>
          </a:r>
          <a:endParaRPr lang="zh-CN" altLang="en-US" sz="1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E7AB9CE-E8C9-4EF3-ACB9-0784F2D6B23C}" type="parTrans" cxnId="{B0BD9BF4-AE57-4F1D-8F03-BC5351498BB8}">
      <dgm:prSet/>
      <dgm:spPr/>
      <dgm:t>
        <a:bodyPr/>
        <a:lstStyle/>
        <a:p>
          <a:endParaRPr lang="zh-CN" altLang="en-US" sz="1600"/>
        </a:p>
      </dgm:t>
    </dgm:pt>
    <dgm:pt modelId="{8CBFEC36-5718-40F7-BEA4-63B26CB16DE7}" type="sibTrans" cxnId="{B0BD9BF4-AE57-4F1D-8F03-BC5351498BB8}">
      <dgm:prSet/>
      <dgm:spPr/>
      <dgm:t>
        <a:bodyPr/>
        <a:lstStyle/>
        <a:p>
          <a:endParaRPr lang="zh-CN" altLang="en-US" sz="1600"/>
        </a:p>
      </dgm:t>
    </dgm:pt>
    <dgm:pt modelId="{6A93E1FE-4E72-4856-BB58-3EC0EFCBD7E2}">
      <dgm:prSet custT="1"/>
      <dgm:spPr/>
      <dgm:t>
        <a:bodyPr/>
        <a:lstStyle/>
        <a:p>
          <a:r>
            <a:rPr lang="en-US" altLang="zh-CN" sz="1800" dirty="0">
              <a:latin typeface="Segoe UI" panose="020B0502040204020203" pitchFamily="34" charset="0"/>
              <a:cs typeface="Segoe UI" panose="020B0502040204020203" pitchFamily="34" charset="0"/>
            </a:rPr>
            <a:t>Wide-range influence</a:t>
          </a:r>
          <a:endParaRPr lang="zh-CN" altLang="en-US" sz="1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F9706FA-44C6-4B50-9C86-D13B24DE16DD}" type="parTrans" cxnId="{F4B5226B-F403-4F00-9CA0-D342B15088C5}">
      <dgm:prSet/>
      <dgm:spPr/>
      <dgm:t>
        <a:bodyPr/>
        <a:lstStyle/>
        <a:p>
          <a:endParaRPr lang="zh-CN" altLang="en-US" sz="1600"/>
        </a:p>
      </dgm:t>
    </dgm:pt>
    <dgm:pt modelId="{76DD3855-917C-4E61-B56A-BF54C116BABA}" type="sibTrans" cxnId="{F4B5226B-F403-4F00-9CA0-D342B15088C5}">
      <dgm:prSet/>
      <dgm:spPr/>
      <dgm:t>
        <a:bodyPr/>
        <a:lstStyle/>
        <a:p>
          <a:endParaRPr lang="zh-CN" altLang="en-US" sz="1600"/>
        </a:p>
      </dgm:t>
    </dgm:pt>
    <dgm:pt modelId="{8CAAD96F-FE17-4AE3-B613-031ED20E2C70}" type="pres">
      <dgm:prSet presAssocID="{E167C4B6-4A11-4076-8773-C79A01A9DDBC}" presName="linear" presStyleCnt="0">
        <dgm:presLayoutVars>
          <dgm:animLvl val="lvl"/>
          <dgm:resizeHandles val="exact"/>
        </dgm:presLayoutVars>
      </dgm:prSet>
      <dgm:spPr/>
    </dgm:pt>
    <dgm:pt modelId="{A121E974-01CF-40D3-8FE9-3837F616262A}" type="pres">
      <dgm:prSet presAssocID="{E624D32B-DB09-4C52-8EF8-8765CF344B7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991F307-8558-4DC3-8DD3-F03F6FC93C73}" type="pres">
      <dgm:prSet presAssocID="{E624D32B-DB09-4C52-8EF8-8765CF344B73}" presName="childText" presStyleLbl="revTx" presStyleIdx="0" presStyleCnt="3">
        <dgm:presLayoutVars>
          <dgm:bulletEnabled val="1"/>
        </dgm:presLayoutVars>
      </dgm:prSet>
      <dgm:spPr/>
    </dgm:pt>
    <dgm:pt modelId="{7B1EA4DC-2A48-4AAA-A478-FFDFC9C2E87C}" type="pres">
      <dgm:prSet presAssocID="{E85F1D12-72CF-4838-B3BD-BFA4D7CE5AA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EFCCF38-F94A-46DF-8F7D-E3987C9ECBAA}" type="pres">
      <dgm:prSet presAssocID="{E85F1D12-72CF-4838-B3BD-BFA4D7CE5AA2}" presName="childText" presStyleLbl="revTx" presStyleIdx="1" presStyleCnt="3">
        <dgm:presLayoutVars>
          <dgm:bulletEnabled val="1"/>
        </dgm:presLayoutVars>
      </dgm:prSet>
      <dgm:spPr/>
    </dgm:pt>
    <dgm:pt modelId="{992AA3C7-05E5-40DD-9E67-516199EC63BB}" type="pres">
      <dgm:prSet presAssocID="{618D7F83-82ED-4851-BA79-AF1E3D2BE2D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6F99AE5-3DAB-4B0F-8A8D-712A94FD7A1F}" type="pres">
      <dgm:prSet presAssocID="{618D7F83-82ED-4851-BA79-AF1E3D2BE2DD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8C0A6B14-0996-4391-816E-98B795907BA3}" type="presOf" srcId="{E167C4B6-4A11-4076-8773-C79A01A9DDBC}" destId="{8CAAD96F-FE17-4AE3-B613-031ED20E2C70}" srcOrd="0" destOrd="0" presId="urn:microsoft.com/office/officeart/2005/8/layout/vList2"/>
    <dgm:cxn modelId="{0ECE311E-88B7-415C-90D0-71FDE6EC7069}" srcId="{618D7F83-82ED-4851-BA79-AF1E3D2BE2DD}" destId="{66E43709-CE2D-41CE-83A3-3ACFC5117E49}" srcOrd="2" destOrd="0" parTransId="{965614EC-4612-4AE3-BE93-66544037AAD4}" sibTransId="{15BD2E0E-0F57-4707-B955-BE8D8DF3B826}"/>
    <dgm:cxn modelId="{984F0F29-AA26-4AF5-9F36-D75FB763C447}" srcId="{E167C4B6-4A11-4076-8773-C79A01A9DDBC}" destId="{618D7F83-82ED-4851-BA79-AF1E3D2BE2DD}" srcOrd="2" destOrd="0" parTransId="{33C81990-56E8-4EA9-8C89-F32298432E89}" sibTransId="{E6B34B79-9C14-4003-A3C1-65E31D22B661}"/>
    <dgm:cxn modelId="{7C5B9431-CF03-4A35-8225-DC0FC6B09125}" srcId="{E167C4B6-4A11-4076-8773-C79A01A9DDBC}" destId="{E624D32B-DB09-4C52-8EF8-8765CF344B73}" srcOrd="0" destOrd="0" parTransId="{BE8E4C5A-9045-47AA-884A-22DEDF24ECFC}" sibTransId="{3B1BF51C-9AFE-45A4-9818-532034B0FCE5}"/>
    <dgm:cxn modelId="{CFC1F43D-1385-46F5-8B5A-5A7ABBA916DC}" srcId="{E624D32B-DB09-4C52-8EF8-8765CF344B73}" destId="{810932DB-48F2-48E2-8DD3-99A59A34C75D}" srcOrd="2" destOrd="0" parTransId="{D6102FEB-531D-4843-89E4-03142881D48B}" sibTransId="{C9D36D97-F493-4C9F-8E3D-5AE07482787F}"/>
    <dgm:cxn modelId="{98D18347-1B11-4E84-994B-893A205A77CD}" type="presOf" srcId="{83C9420F-9E41-43BC-A7B2-FB7FB1B0ACC2}" destId="{6EFCCF38-F94A-46DF-8F7D-E3987C9ECBAA}" srcOrd="0" destOrd="0" presId="urn:microsoft.com/office/officeart/2005/8/layout/vList2"/>
    <dgm:cxn modelId="{4976B147-6716-46A2-B19A-511501724721}" type="presOf" srcId="{A749BCE5-BF84-49E7-A4A3-6BA79F79BE9D}" destId="{36F99AE5-3DAB-4B0F-8A8D-712A94FD7A1F}" srcOrd="0" destOrd="1" presId="urn:microsoft.com/office/officeart/2005/8/layout/vList2"/>
    <dgm:cxn modelId="{03E9B547-4650-42BA-A5CD-E27EE63E6691}" type="presOf" srcId="{810932DB-48F2-48E2-8DD3-99A59A34C75D}" destId="{1991F307-8558-4DC3-8DD3-F03F6FC93C73}" srcOrd="0" destOrd="2" presId="urn:microsoft.com/office/officeart/2005/8/layout/vList2"/>
    <dgm:cxn modelId="{E4671048-E526-4929-97B6-3C5D07CA6981}" type="presOf" srcId="{E624D32B-DB09-4C52-8EF8-8765CF344B73}" destId="{A121E974-01CF-40D3-8FE9-3837F616262A}" srcOrd="0" destOrd="0" presId="urn:microsoft.com/office/officeart/2005/8/layout/vList2"/>
    <dgm:cxn modelId="{F171074F-E668-42BE-8FFB-2C4FD249FFA3}" srcId="{E624D32B-DB09-4C52-8EF8-8765CF344B73}" destId="{C22B33C7-BC92-4035-8186-5914BF5A45B7}" srcOrd="0" destOrd="0" parTransId="{49E00D61-67EE-4B99-95CE-11D8F500E3DC}" sibTransId="{C99D296A-A634-4777-98F5-D9DF18C991A4}"/>
    <dgm:cxn modelId="{67F4035E-9929-4FF8-ABEA-2385E97071DF}" type="presOf" srcId="{66E43709-CE2D-41CE-83A3-3ACFC5117E49}" destId="{36F99AE5-3DAB-4B0F-8A8D-712A94FD7A1F}" srcOrd="0" destOrd="2" presId="urn:microsoft.com/office/officeart/2005/8/layout/vList2"/>
    <dgm:cxn modelId="{B2AB8560-2E5B-4664-9890-35C5D9A06CE9}" type="presOf" srcId="{6A93E1FE-4E72-4856-BB58-3EC0EFCBD7E2}" destId="{6EFCCF38-F94A-46DF-8F7D-E3987C9ECBAA}" srcOrd="0" destOrd="2" presId="urn:microsoft.com/office/officeart/2005/8/layout/vList2"/>
    <dgm:cxn modelId="{F4B5226B-F403-4F00-9CA0-D342B15088C5}" srcId="{E85F1D12-72CF-4838-B3BD-BFA4D7CE5AA2}" destId="{6A93E1FE-4E72-4856-BB58-3EC0EFCBD7E2}" srcOrd="2" destOrd="0" parTransId="{EF9706FA-44C6-4B50-9C86-D13B24DE16DD}" sibTransId="{76DD3855-917C-4E61-B56A-BF54C116BABA}"/>
    <dgm:cxn modelId="{7664E79D-9E91-4299-8F8B-8E2BFB8AB202}" srcId="{E167C4B6-4A11-4076-8773-C79A01A9DDBC}" destId="{E85F1D12-72CF-4838-B3BD-BFA4D7CE5AA2}" srcOrd="1" destOrd="0" parTransId="{90FF8891-AA6E-40EA-8070-A4AB1E05C6AC}" sibTransId="{88131F55-E022-46F5-8B79-CC467FECE84F}"/>
    <dgm:cxn modelId="{FF25279F-488F-488D-85FC-9C15FF1F6C40}" srcId="{618D7F83-82ED-4851-BA79-AF1E3D2BE2DD}" destId="{0B8A6482-B0B9-436F-B16E-137F956DD3E0}" srcOrd="0" destOrd="0" parTransId="{B833F966-D1A5-403B-9391-45AD686C93E3}" sibTransId="{6AF37A1B-D795-40B7-8FD6-7F01144F6E70}"/>
    <dgm:cxn modelId="{DD7E1DB5-EB6F-4714-A294-30AD2F940032}" srcId="{618D7F83-82ED-4851-BA79-AF1E3D2BE2DD}" destId="{A749BCE5-BF84-49E7-A4A3-6BA79F79BE9D}" srcOrd="1" destOrd="0" parTransId="{8D822FA3-6483-46F5-8F05-82DFF277C68D}" sibTransId="{8D3F6B17-9891-4B7E-A4FE-CF108BDEE43F}"/>
    <dgm:cxn modelId="{5F108CC3-C9B7-4AD7-A063-FC102A239C98}" type="presOf" srcId="{2907132F-6A3F-43D9-AB81-A1EA0A69B0AC}" destId="{1991F307-8558-4DC3-8DD3-F03F6FC93C73}" srcOrd="0" destOrd="1" presId="urn:microsoft.com/office/officeart/2005/8/layout/vList2"/>
    <dgm:cxn modelId="{39A18DC8-7E39-47D9-9233-7DCAA3426E10}" type="presOf" srcId="{C22B33C7-BC92-4035-8186-5914BF5A45B7}" destId="{1991F307-8558-4DC3-8DD3-F03F6FC93C73}" srcOrd="0" destOrd="0" presId="urn:microsoft.com/office/officeart/2005/8/layout/vList2"/>
    <dgm:cxn modelId="{7C9C56CD-B0FF-48FA-B0BB-96F228726721}" type="presOf" srcId="{E85F1D12-72CF-4838-B3BD-BFA4D7CE5AA2}" destId="{7B1EA4DC-2A48-4AAA-A478-FFDFC9C2E87C}" srcOrd="0" destOrd="0" presId="urn:microsoft.com/office/officeart/2005/8/layout/vList2"/>
    <dgm:cxn modelId="{411E5DD8-4D6C-4C7F-845B-D9F4185E1F75}" type="presOf" srcId="{0B8A6482-B0B9-436F-B16E-137F956DD3E0}" destId="{36F99AE5-3DAB-4B0F-8A8D-712A94FD7A1F}" srcOrd="0" destOrd="0" presId="urn:microsoft.com/office/officeart/2005/8/layout/vList2"/>
    <dgm:cxn modelId="{38A4F2DC-1480-4A63-A92A-9C110F58AD0A}" type="presOf" srcId="{4674EB29-06A7-434A-8202-34D7C902E814}" destId="{6EFCCF38-F94A-46DF-8F7D-E3987C9ECBAA}" srcOrd="0" destOrd="1" presId="urn:microsoft.com/office/officeart/2005/8/layout/vList2"/>
    <dgm:cxn modelId="{B88907E2-C3FF-4385-9F05-7FF4C2DBCAB9}" srcId="{E85F1D12-72CF-4838-B3BD-BFA4D7CE5AA2}" destId="{83C9420F-9E41-43BC-A7B2-FB7FB1B0ACC2}" srcOrd="0" destOrd="0" parTransId="{D7B70A28-FBAC-43D7-B8C5-07A395FCCB4D}" sibTransId="{7C269D99-BF91-499D-A938-1BFF37BA84EF}"/>
    <dgm:cxn modelId="{2271F4EE-40D5-475B-AE00-4926DC59987D}" srcId="{E624D32B-DB09-4C52-8EF8-8765CF344B73}" destId="{2907132F-6A3F-43D9-AB81-A1EA0A69B0AC}" srcOrd="1" destOrd="0" parTransId="{AC1D719E-5C0E-4E8A-B72A-3BEBF0C3F3BD}" sibTransId="{AE57E8F2-887D-406C-A24D-DA2211C5B4FD}"/>
    <dgm:cxn modelId="{6B8B99F1-A170-4D01-8C1D-CF5CA7E4CAA3}" type="presOf" srcId="{618D7F83-82ED-4851-BA79-AF1E3D2BE2DD}" destId="{992AA3C7-05E5-40DD-9E67-516199EC63BB}" srcOrd="0" destOrd="0" presId="urn:microsoft.com/office/officeart/2005/8/layout/vList2"/>
    <dgm:cxn modelId="{B0BD9BF4-AE57-4F1D-8F03-BC5351498BB8}" srcId="{E85F1D12-72CF-4838-B3BD-BFA4D7CE5AA2}" destId="{4674EB29-06A7-434A-8202-34D7C902E814}" srcOrd="1" destOrd="0" parTransId="{8E7AB9CE-E8C9-4EF3-ACB9-0784F2D6B23C}" sibTransId="{8CBFEC36-5718-40F7-BEA4-63B26CB16DE7}"/>
    <dgm:cxn modelId="{D0843F22-DB26-4B8A-B63E-B2A1B0B80B2B}" type="presParOf" srcId="{8CAAD96F-FE17-4AE3-B613-031ED20E2C70}" destId="{A121E974-01CF-40D3-8FE9-3837F616262A}" srcOrd="0" destOrd="0" presId="urn:microsoft.com/office/officeart/2005/8/layout/vList2"/>
    <dgm:cxn modelId="{A7122F36-BA05-498D-99BB-BD28DA24BCF2}" type="presParOf" srcId="{8CAAD96F-FE17-4AE3-B613-031ED20E2C70}" destId="{1991F307-8558-4DC3-8DD3-F03F6FC93C73}" srcOrd="1" destOrd="0" presId="urn:microsoft.com/office/officeart/2005/8/layout/vList2"/>
    <dgm:cxn modelId="{57B958C1-28F9-42A4-9479-07BAE68686ED}" type="presParOf" srcId="{8CAAD96F-FE17-4AE3-B613-031ED20E2C70}" destId="{7B1EA4DC-2A48-4AAA-A478-FFDFC9C2E87C}" srcOrd="2" destOrd="0" presId="urn:microsoft.com/office/officeart/2005/8/layout/vList2"/>
    <dgm:cxn modelId="{71C3DD3B-B8D0-45BC-B196-BEA78117C977}" type="presParOf" srcId="{8CAAD96F-FE17-4AE3-B613-031ED20E2C70}" destId="{6EFCCF38-F94A-46DF-8F7D-E3987C9ECBAA}" srcOrd="3" destOrd="0" presId="urn:microsoft.com/office/officeart/2005/8/layout/vList2"/>
    <dgm:cxn modelId="{B096EE84-FAD5-42C8-8A20-63B5D381CC4A}" type="presParOf" srcId="{8CAAD96F-FE17-4AE3-B613-031ED20E2C70}" destId="{992AA3C7-05E5-40DD-9E67-516199EC63BB}" srcOrd="4" destOrd="0" presId="urn:microsoft.com/office/officeart/2005/8/layout/vList2"/>
    <dgm:cxn modelId="{09B80790-BB3F-44E9-9237-8DA7F549570B}" type="presParOf" srcId="{8CAAD96F-FE17-4AE3-B613-031ED20E2C70}" destId="{36F99AE5-3DAB-4B0F-8A8D-712A94FD7A1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67C4B6-4A11-4076-8773-C79A01A9DDBC}" type="doc">
      <dgm:prSet loTypeId="urn:microsoft.com/office/officeart/2005/8/layout/vList2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zh-CN" altLang="en-US"/>
        </a:p>
      </dgm:t>
    </dgm:pt>
    <dgm:pt modelId="{F77473B4-D027-40EA-BA6E-26C28332ECBC}">
      <dgm:prSet custT="1"/>
      <dgm:spPr/>
      <dgm:t>
        <a:bodyPr/>
        <a:lstStyle/>
        <a:p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KPI (Key Performance Indicator)</a:t>
          </a:r>
          <a:endParaRPr lang="zh-CN" altLang="en-US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AC5F921-3E27-4DE0-A64C-8F4F0ADD8592}" type="parTrans" cxnId="{0AF81F2E-8FDF-463D-9919-067216240F03}">
      <dgm:prSet/>
      <dgm:spPr/>
      <dgm:t>
        <a:bodyPr/>
        <a:lstStyle/>
        <a:p>
          <a:endParaRPr lang="zh-CN" altLang="en-US" sz="3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865771F-C9C4-469B-8508-07F61B6FD76D}" type="sibTrans" cxnId="{0AF81F2E-8FDF-463D-9919-067216240F03}">
      <dgm:prSet/>
      <dgm:spPr/>
      <dgm:t>
        <a:bodyPr/>
        <a:lstStyle/>
        <a:p>
          <a:endParaRPr lang="zh-CN" altLang="en-US" sz="3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5947CBC-AE6F-4B1E-B3A2-F27D2AC76C0B}">
      <dgm:prSet custT="1"/>
      <dgm:spPr/>
      <dgm:t>
        <a:bodyPr/>
        <a:lstStyle/>
        <a:p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Machine-level metric data, e.g. </a:t>
          </a:r>
          <a:r>
            <a:rPr lang="en-US" altLang="zh-CN" sz="2000" i="1" dirty="0">
              <a:latin typeface="Segoe UI" panose="020B0502040204020203" pitchFamily="34" charset="0"/>
              <a:cs typeface="Segoe UI" panose="020B0502040204020203" pitchFamily="34" charset="0"/>
            </a:rPr>
            <a:t>CPU Utilization</a:t>
          </a:r>
          <a:endParaRPr lang="zh-CN" altLang="en-US" sz="2000" i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CE3BFB4-91CC-44A2-ACCA-DDBEB52F6D2F}" type="parTrans" cxnId="{6798E38B-4D6A-48E1-86DF-FD4B94C01CF6}">
      <dgm:prSet/>
      <dgm:spPr/>
      <dgm:t>
        <a:bodyPr/>
        <a:lstStyle/>
        <a:p>
          <a:endParaRPr lang="zh-CN" altLang="en-US"/>
        </a:p>
      </dgm:t>
    </dgm:pt>
    <dgm:pt modelId="{10284B38-4878-4CD9-8950-BB3D6AD3904F}" type="sibTrans" cxnId="{6798E38B-4D6A-48E1-86DF-FD4B94C01CF6}">
      <dgm:prSet/>
      <dgm:spPr/>
      <dgm:t>
        <a:bodyPr/>
        <a:lstStyle/>
        <a:p>
          <a:endParaRPr lang="zh-CN" altLang="en-US"/>
        </a:p>
      </dgm:t>
    </dgm:pt>
    <dgm:pt modelId="{3AC7253E-8860-44C4-809C-4578CFB9A4AC}">
      <dgm:prSet custT="1"/>
      <dgm:spPr/>
      <dgm:t>
        <a:bodyPr/>
        <a:lstStyle/>
        <a:p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Business-level metric data, e.g. </a:t>
          </a:r>
          <a:r>
            <a:rPr lang="en-US" altLang="zh-CN" sz="2000" i="1" dirty="0">
              <a:latin typeface="Segoe UI" panose="020B0502040204020203" pitchFamily="34" charset="0"/>
              <a:cs typeface="Segoe UI" panose="020B0502040204020203" pitchFamily="34" charset="0"/>
            </a:rPr>
            <a:t>Transaction Success Rate</a:t>
          </a:r>
          <a:endParaRPr lang="zh-CN" altLang="en-US" sz="2000" i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F2BE415-0BA0-4591-9165-4CFD538947FE}" type="parTrans" cxnId="{CD974E69-FF7B-49B9-9532-9CED23FFBB3F}">
      <dgm:prSet/>
      <dgm:spPr/>
      <dgm:t>
        <a:bodyPr/>
        <a:lstStyle/>
        <a:p>
          <a:endParaRPr lang="zh-CN" altLang="en-US"/>
        </a:p>
      </dgm:t>
    </dgm:pt>
    <dgm:pt modelId="{07F8F23F-0C00-47AD-B611-0BDAB96CB412}" type="sibTrans" cxnId="{CD974E69-FF7B-49B9-9532-9CED23FFBB3F}">
      <dgm:prSet/>
      <dgm:spPr/>
      <dgm:t>
        <a:bodyPr/>
        <a:lstStyle/>
        <a:p>
          <a:endParaRPr lang="zh-CN" altLang="en-US"/>
        </a:p>
      </dgm:t>
    </dgm:pt>
    <dgm:pt modelId="{7978DADB-AA17-4417-A3CF-98970657FB0C}">
      <dgm:prSet custT="1"/>
      <dgm:spPr/>
      <dgm:t>
        <a:bodyPr/>
        <a:lstStyle/>
        <a:p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Software change workflow</a:t>
          </a:r>
          <a:endParaRPr lang="zh-CN" altLang="en-US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88373CD-DA6C-44B9-B0DF-C0BB8AFB7287}" type="parTrans" cxnId="{88321D7F-646C-4841-A600-55E39AC264E3}">
      <dgm:prSet/>
      <dgm:spPr/>
      <dgm:t>
        <a:bodyPr/>
        <a:lstStyle/>
        <a:p>
          <a:endParaRPr lang="zh-CN" altLang="en-US"/>
        </a:p>
      </dgm:t>
    </dgm:pt>
    <dgm:pt modelId="{E181F21D-AA02-45F7-8C03-67482B8464C9}" type="sibTrans" cxnId="{88321D7F-646C-4841-A600-55E39AC264E3}">
      <dgm:prSet/>
      <dgm:spPr/>
      <dgm:t>
        <a:bodyPr/>
        <a:lstStyle/>
        <a:p>
          <a:endParaRPr lang="zh-CN" altLang="en-US"/>
        </a:p>
      </dgm:t>
    </dgm:pt>
    <dgm:pt modelId="{FED7395E-FA9E-4818-A93D-C8AEBA6F6651}">
      <dgm:prSet custT="1"/>
      <dgm:spPr/>
      <dgm:t>
        <a:bodyPr/>
        <a:lstStyle/>
        <a:p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Erroneous software changes</a:t>
          </a:r>
          <a:endParaRPr lang="zh-CN" altLang="en-US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250398E-E2D9-47E3-A01B-5D20908CD112}" type="parTrans" cxnId="{5887B3AA-32BD-456F-9C96-D4EF799E86F8}">
      <dgm:prSet/>
      <dgm:spPr/>
      <dgm:t>
        <a:bodyPr/>
        <a:lstStyle/>
        <a:p>
          <a:endParaRPr lang="zh-CN" altLang="en-US"/>
        </a:p>
      </dgm:t>
    </dgm:pt>
    <dgm:pt modelId="{3F0381E2-822C-4E86-AA61-E1D38C01762F}" type="sibTrans" cxnId="{5887B3AA-32BD-456F-9C96-D4EF799E86F8}">
      <dgm:prSet/>
      <dgm:spPr/>
      <dgm:t>
        <a:bodyPr/>
        <a:lstStyle/>
        <a:p>
          <a:endParaRPr lang="zh-CN" altLang="en-US"/>
        </a:p>
      </dgm:t>
    </dgm:pt>
    <dgm:pt modelId="{BF9AF5EF-B888-489E-8B78-DBB2C6C5E069}">
      <dgm:prSet custT="1"/>
      <dgm:spPr/>
      <dgm:t>
        <a:bodyPr/>
        <a:lstStyle/>
        <a:p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Given KPI </a:t>
          </a:r>
          <a:r>
            <a:rPr lang="en-US" altLang="zh-CN" sz="2000" b="1" dirty="0">
              <a:latin typeface="Segoe UI" panose="020B0502040204020203" pitchFamily="34" charset="0"/>
              <a:cs typeface="Segoe UI" panose="020B0502040204020203" pitchFamily="34" charset="0"/>
            </a:rPr>
            <a:t>changed substantially </a:t>
          </a:r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before and after the software change, which </a:t>
          </a:r>
          <a:r>
            <a:rPr lang="en-US" altLang="zh-CN" sz="2000" b="1" dirty="0">
              <a:latin typeface="Segoe UI" panose="020B0502040204020203" pitchFamily="34" charset="0"/>
              <a:cs typeface="Segoe UI" panose="020B0502040204020203" pitchFamily="34" charset="0"/>
            </a:rPr>
            <a:t>diverged</a:t>
          </a:r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 from the regular pattern shown in the historical data.</a:t>
          </a:r>
          <a:endParaRPr lang="zh-CN" altLang="en-US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685DF3F-5757-48A8-A206-35BB9737B77F}" type="parTrans" cxnId="{B72EBBC6-48B9-47B3-86FA-80ABDF551512}">
      <dgm:prSet/>
      <dgm:spPr/>
      <dgm:t>
        <a:bodyPr/>
        <a:lstStyle/>
        <a:p>
          <a:endParaRPr lang="zh-CN" altLang="en-US"/>
        </a:p>
      </dgm:t>
    </dgm:pt>
    <dgm:pt modelId="{CE1C1642-5C09-437E-BAC8-B3066D64E1FE}" type="sibTrans" cxnId="{B72EBBC6-48B9-47B3-86FA-80ABDF551512}">
      <dgm:prSet/>
      <dgm:spPr/>
      <dgm:t>
        <a:bodyPr/>
        <a:lstStyle/>
        <a:p>
          <a:endParaRPr lang="zh-CN" altLang="en-US"/>
        </a:p>
      </dgm:t>
    </dgm:pt>
    <dgm:pt modelId="{221184BC-BD9C-4442-B815-CE877492EA2E}">
      <dgm:prSet custT="1"/>
      <dgm:spPr/>
      <dgm:t>
        <a:bodyPr/>
        <a:lstStyle/>
        <a:p>
          <a:endParaRPr lang="zh-CN" altLang="en-US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393C6C2-7BB0-402E-A470-BA29AFF0D631}" type="parTrans" cxnId="{73A58615-9848-4B60-B885-35502BAADDB9}">
      <dgm:prSet/>
      <dgm:spPr/>
      <dgm:t>
        <a:bodyPr/>
        <a:lstStyle/>
        <a:p>
          <a:endParaRPr lang="zh-CN" altLang="en-US"/>
        </a:p>
      </dgm:t>
    </dgm:pt>
    <dgm:pt modelId="{888F6846-8816-42BD-AFDB-34E933361D10}" type="sibTrans" cxnId="{73A58615-9848-4B60-B885-35502BAADDB9}">
      <dgm:prSet/>
      <dgm:spPr/>
      <dgm:t>
        <a:bodyPr/>
        <a:lstStyle/>
        <a:p>
          <a:endParaRPr lang="zh-CN" altLang="en-US"/>
        </a:p>
      </dgm:t>
    </dgm:pt>
    <dgm:pt modelId="{1BF357C5-603D-4F7A-9FB5-D72C3C5CBFF3}">
      <dgm:prSet custT="1"/>
      <dgm:spPr/>
      <dgm:t>
        <a:bodyPr/>
        <a:lstStyle/>
        <a:p>
          <a:endParaRPr lang="zh-CN" altLang="en-US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A61D563-C770-414B-8324-18C403DEEED1}" type="parTrans" cxnId="{F0AA55AF-5433-48F9-91D0-1A3D23DE6A34}">
      <dgm:prSet/>
      <dgm:spPr/>
      <dgm:t>
        <a:bodyPr/>
        <a:lstStyle/>
        <a:p>
          <a:endParaRPr lang="zh-CN" altLang="en-US"/>
        </a:p>
      </dgm:t>
    </dgm:pt>
    <dgm:pt modelId="{28B9C034-226F-4CBB-B66F-7CBF65E79C0B}" type="sibTrans" cxnId="{F0AA55AF-5433-48F9-91D0-1A3D23DE6A34}">
      <dgm:prSet/>
      <dgm:spPr/>
      <dgm:t>
        <a:bodyPr/>
        <a:lstStyle/>
        <a:p>
          <a:endParaRPr lang="zh-CN" altLang="en-US"/>
        </a:p>
      </dgm:t>
    </dgm:pt>
    <dgm:pt modelId="{2F42C80D-B3D2-47DE-9B50-A519FDE8B108}">
      <dgm:prSet custT="1"/>
      <dgm:spPr/>
      <dgm:t>
        <a:bodyPr/>
        <a:lstStyle/>
        <a:p>
          <a:endParaRPr lang="zh-CN" altLang="en-US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470CD23-FCFE-4136-88DD-ECDE60930A94}" type="parTrans" cxnId="{D8533759-56E9-452D-BC89-CD2A3A555B12}">
      <dgm:prSet/>
      <dgm:spPr/>
      <dgm:t>
        <a:bodyPr/>
        <a:lstStyle/>
        <a:p>
          <a:endParaRPr lang="zh-CN" altLang="en-US"/>
        </a:p>
      </dgm:t>
    </dgm:pt>
    <dgm:pt modelId="{AF8805F6-8D62-4C72-8EAA-331078986198}" type="sibTrans" cxnId="{D8533759-56E9-452D-BC89-CD2A3A555B12}">
      <dgm:prSet/>
      <dgm:spPr/>
      <dgm:t>
        <a:bodyPr/>
        <a:lstStyle/>
        <a:p>
          <a:endParaRPr lang="zh-CN" altLang="en-US"/>
        </a:p>
      </dgm:t>
    </dgm:pt>
    <dgm:pt modelId="{686C9971-E942-403D-8754-E9C13A142D87}">
      <dgm:prSet custT="1"/>
      <dgm:spPr/>
      <dgm:t>
        <a:bodyPr/>
        <a:lstStyle/>
        <a:p>
          <a:endParaRPr lang="zh-CN" altLang="en-US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0CDD1F8-16D0-4DDD-880A-44344412C102}" type="parTrans" cxnId="{CD3CA3F0-FC44-4B87-86F8-93AFF5099DC4}">
      <dgm:prSet/>
      <dgm:spPr/>
      <dgm:t>
        <a:bodyPr/>
        <a:lstStyle/>
        <a:p>
          <a:endParaRPr lang="zh-CN" altLang="en-US"/>
        </a:p>
      </dgm:t>
    </dgm:pt>
    <dgm:pt modelId="{73F73B6F-D26C-4818-9BA9-B5288654A954}" type="sibTrans" cxnId="{CD3CA3F0-FC44-4B87-86F8-93AFF5099DC4}">
      <dgm:prSet/>
      <dgm:spPr/>
      <dgm:t>
        <a:bodyPr/>
        <a:lstStyle/>
        <a:p>
          <a:endParaRPr lang="zh-CN" altLang="en-US"/>
        </a:p>
      </dgm:t>
    </dgm:pt>
    <dgm:pt modelId="{0B23CEF3-7FDA-433A-9E7B-4F737F7ED81D}">
      <dgm:prSet custT="1"/>
      <dgm:spPr/>
      <dgm:t>
        <a:bodyPr/>
        <a:lstStyle/>
        <a:p>
          <a:endParaRPr lang="zh-CN" altLang="en-US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C867F63-9ECD-4CCF-AD7E-3355DA3CFF66}" type="parTrans" cxnId="{90628262-AC98-47E5-8408-C63B74F17F14}">
      <dgm:prSet/>
      <dgm:spPr/>
      <dgm:t>
        <a:bodyPr/>
        <a:lstStyle/>
        <a:p>
          <a:endParaRPr lang="zh-CN" altLang="en-US"/>
        </a:p>
      </dgm:t>
    </dgm:pt>
    <dgm:pt modelId="{F6E08389-925F-4824-95E9-BB78E8D1CB3A}" type="sibTrans" cxnId="{90628262-AC98-47E5-8408-C63B74F17F14}">
      <dgm:prSet/>
      <dgm:spPr/>
      <dgm:t>
        <a:bodyPr/>
        <a:lstStyle/>
        <a:p>
          <a:endParaRPr lang="zh-CN" altLang="en-US"/>
        </a:p>
      </dgm:t>
    </dgm:pt>
    <dgm:pt modelId="{8CAAD96F-FE17-4AE3-B613-031ED20E2C70}" type="pres">
      <dgm:prSet presAssocID="{E167C4B6-4A11-4076-8773-C79A01A9DDBC}" presName="linear" presStyleCnt="0">
        <dgm:presLayoutVars>
          <dgm:animLvl val="lvl"/>
          <dgm:resizeHandles val="exact"/>
        </dgm:presLayoutVars>
      </dgm:prSet>
      <dgm:spPr/>
    </dgm:pt>
    <dgm:pt modelId="{D1EE246E-30EE-45C3-9B03-D66D2926C97B}" type="pres">
      <dgm:prSet presAssocID="{F77473B4-D027-40EA-BA6E-26C28332ECB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51E09C4-000E-464B-8074-9627944C0D32}" type="pres">
      <dgm:prSet presAssocID="{F77473B4-D027-40EA-BA6E-26C28332ECBC}" presName="childText" presStyleLbl="revTx" presStyleIdx="0" presStyleCnt="3">
        <dgm:presLayoutVars>
          <dgm:bulletEnabled val="1"/>
        </dgm:presLayoutVars>
      </dgm:prSet>
      <dgm:spPr/>
    </dgm:pt>
    <dgm:pt modelId="{93A2B1DC-C464-456D-90DF-A790802DBDF2}" type="pres">
      <dgm:prSet presAssocID="{7978DADB-AA17-4417-A3CF-98970657FB0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E902D3E-233C-4A2D-9431-1012E86631C7}" type="pres">
      <dgm:prSet presAssocID="{7978DADB-AA17-4417-A3CF-98970657FB0C}" presName="childText" presStyleLbl="revTx" presStyleIdx="1" presStyleCnt="3">
        <dgm:presLayoutVars>
          <dgm:bulletEnabled val="1"/>
        </dgm:presLayoutVars>
      </dgm:prSet>
      <dgm:spPr/>
    </dgm:pt>
    <dgm:pt modelId="{9E35193E-C006-4D40-AA6B-38704169CF09}" type="pres">
      <dgm:prSet presAssocID="{FED7395E-FA9E-4818-A93D-C8AEBA6F665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76A4A07-C40A-488C-84CB-22EE2E352D34}" type="pres">
      <dgm:prSet presAssocID="{FED7395E-FA9E-4818-A93D-C8AEBA6F6651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0B92D300-5F02-445F-A74E-F0B5D7BE8C27}" type="presOf" srcId="{F77473B4-D027-40EA-BA6E-26C28332ECBC}" destId="{D1EE246E-30EE-45C3-9B03-D66D2926C97B}" srcOrd="0" destOrd="0" presId="urn:microsoft.com/office/officeart/2005/8/layout/vList2"/>
    <dgm:cxn modelId="{7F4ECD02-3F9D-4420-A43E-1E9AE3F36908}" type="presOf" srcId="{3AC7253E-8860-44C4-809C-4578CFB9A4AC}" destId="{451E09C4-000E-464B-8074-9627944C0D32}" srcOrd="0" destOrd="1" presId="urn:microsoft.com/office/officeart/2005/8/layout/vList2"/>
    <dgm:cxn modelId="{D5D42F04-05FA-4201-A3CE-D1FE524D109A}" type="presOf" srcId="{0B23CEF3-7FDA-433A-9E7B-4F737F7ED81D}" destId="{DE902D3E-233C-4A2D-9431-1012E86631C7}" srcOrd="0" destOrd="3" presId="urn:microsoft.com/office/officeart/2005/8/layout/vList2"/>
    <dgm:cxn modelId="{8C0A6B14-0996-4391-816E-98B795907BA3}" type="presOf" srcId="{E167C4B6-4A11-4076-8773-C79A01A9DDBC}" destId="{8CAAD96F-FE17-4AE3-B613-031ED20E2C70}" srcOrd="0" destOrd="0" presId="urn:microsoft.com/office/officeart/2005/8/layout/vList2"/>
    <dgm:cxn modelId="{73A58615-9848-4B60-B885-35502BAADDB9}" srcId="{7978DADB-AA17-4417-A3CF-98970657FB0C}" destId="{221184BC-BD9C-4442-B815-CE877492EA2E}" srcOrd="4" destOrd="0" parTransId="{0393C6C2-7BB0-402E-A470-BA29AFF0D631}" sibTransId="{888F6846-8816-42BD-AFDB-34E933361D10}"/>
    <dgm:cxn modelId="{0AF81F2E-8FDF-463D-9919-067216240F03}" srcId="{E167C4B6-4A11-4076-8773-C79A01A9DDBC}" destId="{F77473B4-D027-40EA-BA6E-26C28332ECBC}" srcOrd="0" destOrd="0" parTransId="{FAC5F921-3E27-4DE0-A64C-8F4F0ADD8592}" sibTransId="{D865771F-C9C4-469B-8508-07F61B6FD76D}"/>
    <dgm:cxn modelId="{27798E2F-640E-4644-AA26-E53D12C128D8}" type="presOf" srcId="{686C9971-E942-403D-8754-E9C13A142D87}" destId="{DE902D3E-233C-4A2D-9431-1012E86631C7}" srcOrd="0" destOrd="2" presId="urn:microsoft.com/office/officeart/2005/8/layout/vList2"/>
    <dgm:cxn modelId="{04517635-2D96-4550-992D-96274D0FB4F8}" type="presOf" srcId="{1BF357C5-603D-4F7A-9FB5-D72C3C5CBFF3}" destId="{DE902D3E-233C-4A2D-9431-1012E86631C7}" srcOrd="0" destOrd="0" presId="urn:microsoft.com/office/officeart/2005/8/layout/vList2"/>
    <dgm:cxn modelId="{F9354C49-20F7-4B43-843D-B9E0ADAEE98B}" type="presOf" srcId="{221184BC-BD9C-4442-B815-CE877492EA2E}" destId="{DE902D3E-233C-4A2D-9431-1012E86631C7}" srcOrd="0" destOrd="4" presId="urn:microsoft.com/office/officeart/2005/8/layout/vList2"/>
    <dgm:cxn modelId="{D8533759-56E9-452D-BC89-CD2A3A555B12}" srcId="{7978DADB-AA17-4417-A3CF-98970657FB0C}" destId="{2F42C80D-B3D2-47DE-9B50-A519FDE8B108}" srcOrd="1" destOrd="0" parTransId="{7470CD23-FCFE-4136-88DD-ECDE60930A94}" sibTransId="{AF8805F6-8D62-4C72-8EAA-331078986198}"/>
    <dgm:cxn modelId="{90628262-AC98-47E5-8408-C63B74F17F14}" srcId="{7978DADB-AA17-4417-A3CF-98970657FB0C}" destId="{0B23CEF3-7FDA-433A-9E7B-4F737F7ED81D}" srcOrd="3" destOrd="0" parTransId="{EC867F63-9ECD-4CCF-AD7E-3355DA3CFF66}" sibTransId="{F6E08389-925F-4824-95E9-BB78E8D1CB3A}"/>
    <dgm:cxn modelId="{CD974E69-FF7B-49B9-9532-9CED23FFBB3F}" srcId="{F77473B4-D027-40EA-BA6E-26C28332ECBC}" destId="{3AC7253E-8860-44C4-809C-4578CFB9A4AC}" srcOrd="1" destOrd="0" parTransId="{0F2BE415-0BA0-4591-9165-4CFD538947FE}" sibTransId="{07F8F23F-0C00-47AD-B611-0BDAB96CB412}"/>
    <dgm:cxn modelId="{BB02716A-32FB-489E-A9F9-B467E3F59990}" type="presOf" srcId="{FED7395E-FA9E-4818-A93D-C8AEBA6F6651}" destId="{9E35193E-C006-4D40-AA6B-38704169CF09}" srcOrd="0" destOrd="0" presId="urn:microsoft.com/office/officeart/2005/8/layout/vList2"/>
    <dgm:cxn modelId="{88321D7F-646C-4841-A600-55E39AC264E3}" srcId="{E167C4B6-4A11-4076-8773-C79A01A9DDBC}" destId="{7978DADB-AA17-4417-A3CF-98970657FB0C}" srcOrd="1" destOrd="0" parTransId="{488373CD-DA6C-44B9-B0DF-C0BB8AFB7287}" sibTransId="{E181F21D-AA02-45F7-8C03-67482B8464C9}"/>
    <dgm:cxn modelId="{F7C6428B-96D2-42CC-921A-8B968081F673}" type="presOf" srcId="{15947CBC-AE6F-4B1E-B3A2-F27D2AC76C0B}" destId="{451E09C4-000E-464B-8074-9627944C0D32}" srcOrd="0" destOrd="0" presId="urn:microsoft.com/office/officeart/2005/8/layout/vList2"/>
    <dgm:cxn modelId="{6798E38B-4D6A-48E1-86DF-FD4B94C01CF6}" srcId="{F77473B4-D027-40EA-BA6E-26C28332ECBC}" destId="{15947CBC-AE6F-4B1E-B3A2-F27D2AC76C0B}" srcOrd="0" destOrd="0" parTransId="{BCE3BFB4-91CC-44A2-ACCA-DDBEB52F6D2F}" sibTransId="{10284B38-4878-4CD9-8950-BB3D6AD3904F}"/>
    <dgm:cxn modelId="{0C04B69E-FA2D-41FE-9ABC-F82460F5358E}" type="presOf" srcId="{BF9AF5EF-B888-489E-8B78-DBB2C6C5E069}" destId="{676A4A07-C40A-488C-84CB-22EE2E352D34}" srcOrd="0" destOrd="0" presId="urn:microsoft.com/office/officeart/2005/8/layout/vList2"/>
    <dgm:cxn modelId="{5887B3AA-32BD-456F-9C96-D4EF799E86F8}" srcId="{E167C4B6-4A11-4076-8773-C79A01A9DDBC}" destId="{FED7395E-FA9E-4818-A93D-C8AEBA6F6651}" srcOrd="2" destOrd="0" parTransId="{2250398E-E2D9-47E3-A01B-5D20908CD112}" sibTransId="{3F0381E2-822C-4E86-AA61-E1D38C01762F}"/>
    <dgm:cxn modelId="{F0AA55AF-5433-48F9-91D0-1A3D23DE6A34}" srcId="{7978DADB-AA17-4417-A3CF-98970657FB0C}" destId="{1BF357C5-603D-4F7A-9FB5-D72C3C5CBFF3}" srcOrd="0" destOrd="0" parTransId="{DA61D563-C770-414B-8324-18C403DEEED1}" sibTransId="{28B9C034-226F-4CBB-B66F-7CBF65E79C0B}"/>
    <dgm:cxn modelId="{5DB151B9-664C-4205-9D19-4CC7A4C1540C}" type="presOf" srcId="{2F42C80D-B3D2-47DE-9B50-A519FDE8B108}" destId="{DE902D3E-233C-4A2D-9431-1012E86631C7}" srcOrd="0" destOrd="1" presId="urn:microsoft.com/office/officeart/2005/8/layout/vList2"/>
    <dgm:cxn modelId="{B72EBBC6-48B9-47B3-86FA-80ABDF551512}" srcId="{FED7395E-FA9E-4818-A93D-C8AEBA6F6651}" destId="{BF9AF5EF-B888-489E-8B78-DBB2C6C5E069}" srcOrd="0" destOrd="0" parTransId="{9685DF3F-5757-48A8-A206-35BB9737B77F}" sibTransId="{CE1C1642-5C09-437E-BAC8-B3066D64E1FE}"/>
    <dgm:cxn modelId="{25C34ED1-0C7D-47D4-8304-4ECBF3B7D9B0}" type="presOf" srcId="{7978DADB-AA17-4417-A3CF-98970657FB0C}" destId="{93A2B1DC-C464-456D-90DF-A790802DBDF2}" srcOrd="0" destOrd="0" presId="urn:microsoft.com/office/officeart/2005/8/layout/vList2"/>
    <dgm:cxn modelId="{CD3CA3F0-FC44-4B87-86F8-93AFF5099DC4}" srcId="{7978DADB-AA17-4417-A3CF-98970657FB0C}" destId="{686C9971-E942-403D-8754-E9C13A142D87}" srcOrd="2" destOrd="0" parTransId="{C0CDD1F8-16D0-4DDD-880A-44344412C102}" sibTransId="{73F73B6F-D26C-4818-9BA9-B5288654A954}"/>
    <dgm:cxn modelId="{3B126317-9E20-441C-AA98-128A0954D495}" type="presParOf" srcId="{8CAAD96F-FE17-4AE3-B613-031ED20E2C70}" destId="{D1EE246E-30EE-45C3-9B03-D66D2926C97B}" srcOrd="0" destOrd="0" presId="urn:microsoft.com/office/officeart/2005/8/layout/vList2"/>
    <dgm:cxn modelId="{FC7D1081-1658-4549-9A63-7DCB7B61BD2B}" type="presParOf" srcId="{8CAAD96F-FE17-4AE3-B613-031ED20E2C70}" destId="{451E09C4-000E-464B-8074-9627944C0D32}" srcOrd="1" destOrd="0" presId="urn:microsoft.com/office/officeart/2005/8/layout/vList2"/>
    <dgm:cxn modelId="{3BDD1DB3-A545-4C54-8631-45B983EDF4D1}" type="presParOf" srcId="{8CAAD96F-FE17-4AE3-B613-031ED20E2C70}" destId="{93A2B1DC-C464-456D-90DF-A790802DBDF2}" srcOrd="2" destOrd="0" presId="urn:microsoft.com/office/officeart/2005/8/layout/vList2"/>
    <dgm:cxn modelId="{88473297-8468-4601-9EB7-95DE6740B2A6}" type="presParOf" srcId="{8CAAD96F-FE17-4AE3-B613-031ED20E2C70}" destId="{DE902D3E-233C-4A2D-9431-1012E86631C7}" srcOrd="3" destOrd="0" presId="urn:microsoft.com/office/officeart/2005/8/layout/vList2"/>
    <dgm:cxn modelId="{46D4DCC7-21DD-428C-B8F5-EC578E3CF227}" type="presParOf" srcId="{8CAAD96F-FE17-4AE3-B613-031ED20E2C70}" destId="{9E35193E-C006-4D40-AA6B-38704169CF09}" srcOrd="4" destOrd="0" presId="urn:microsoft.com/office/officeart/2005/8/layout/vList2"/>
    <dgm:cxn modelId="{CB0DC77E-2F64-4AF2-BA3F-959B7803FB6E}" type="presParOf" srcId="{8CAAD96F-FE17-4AE3-B613-031ED20E2C70}" destId="{676A4A07-C40A-488C-84CB-22EE2E352D3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587596-B47D-41B9-8719-139E84DBD5A7}" type="doc">
      <dgm:prSet loTypeId="urn:microsoft.com/office/officeart/2005/8/layout/hChevron3" loCatId="process" qsTypeId="urn:microsoft.com/office/officeart/2005/8/quickstyle/simple1" qsCatId="simple" csTypeId="urn:microsoft.com/office/officeart/2005/8/colors/accent5_3" csCatId="accent5" phldr="1"/>
      <dgm:spPr/>
    </dgm:pt>
    <dgm:pt modelId="{544BCD53-6B95-4A26-A9B1-D1AD731C2ED4}">
      <dgm:prSet phldrT="[文本]"/>
      <dgm:spPr/>
      <dgm:t>
        <a:bodyPr/>
        <a:lstStyle/>
        <a:p>
          <a:r>
            <a:rPr lang="en-US" altLang="zh-CN" dirty="0">
              <a:latin typeface="Rockwell" panose="02060603020205020403" pitchFamily="18" charset="0"/>
            </a:rPr>
            <a:t>Software change deployment </a:t>
          </a:r>
          <a:endParaRPr lang="zh-CN" altLang="en-US" dirty="0">
            <a:latin typeface="Rockwell" panose="02060603020205020403" pitchFamily="18" charset="0"/>
          </a:endParaRPr>
        </a:p>
      </dgm:t>
    </dgm:pt>
    <dgm:pt modelId="{D2166FF7-D1ED-49A6-AD27-7C1D412D2215}" type="parTrans" cxnId="{968A854E-A0B3-4F8B-B24A-D279963DEFDA}">
      <dgm:prSet/>
      <dgm:spPr/>
      <dgm:t>
        <a:bodyPr/>
        <a:lstStyle/>
        <a:p>
          <a:endParaRPr lang="zh-CN" altLang="en-US">
            <a:latin typeface="Rockwell" panose="02060603020205020403" pitchFamily="18" charset="0"/>
          </a:endParaRPr>
        </a:p>
      </dgm:t>
    </dgm:pt>
    <dgm:pt modelId="{FCDED95D-36C1-4028-99D1-A2D50431593B}" type="sibTrans" cxnId="{968A854E-A0B3-4F8B-B24A-D279963DEFDA}">
      <dgm:prSet/>
      <dgm:spPr/>
      <dgm:t>
        <a:bodyPr/>
        <a:lstStyle/>
        <a:p>
          <a:endParaRPr lang="zh-CN" altLang="en-US">
            <a:latin typeface="Rockwell" panose="02060603020205020403" pitchFamily="18" charset="0"/>
          </a:endParaRPr>
        </a:p>
      </dgm:t>
    </dgm:pt>
    <dgm:pt modelId="{CA775FDB-9073-42F9-A18E-A2A2F437050D}">
      <dgm:prSet phldrT="[文本]"/>
      <dgm:spPr/>
      <dgm:t>
        <a:bodyPr/>
        <a:lstStyle/>
        <a:p>
          <a:r>
            <a:rPr lang="en-US" altLang="zh-CN" dirty="0">
              <a:latin typeface="Rockwell" panose="02060603020205020403" pitchFamily="18" charset="0"/>
            </a:rPr>
            <a:t>Compare pre-change and post-change data </a:t>
          </a:r>
          <a:endParaRPr lang="zh-CN" altLang="en-US" dirty="0">
            <a:latin typeface="Rockwell" panose="02060603020205020403" pitchFamily="18" charset="0"/>
          </a:endParaRPr>
        </a:p>
      </dgm:t>
    </dgm:pt>
    <dgm:pt modelId="{5ED8BA3C-F166-40BC-AB7E-130688C0F145}" type="parTrans" cxnId="{3ABD30F2-ADFB-4977-9C25-6C2CACBEAE61}">
      <dgm:prSet/>
      <dgm:spPr/>
      <dgm:t>
        <a:bodyPr/>
        <a:lstStyle/>
        <a:p>
          <a:endParaRPr lang="zh-CN" altLang="en-US">
            <a:latin typeface="Rockwell" panose="02060603020205020403" pitchFamily="18" charset="0"/>
          </a:endParaRPr>
        </a:p>
      </dgm:t>
    </dgm:pt>
    <dgm:pt modelId="{AED51F66-2679-412B-8CA4-8D586E0E57EC}" type="sibTrans" cxnId="{3ABD30F2-ADFB-4977-9C25-6C2CACBEAE61}">
      <dgm:prSet/>
      <dgm:spPr/>
      <dgm:t>
        <a:bodyPr/>
        <a:lstStyle/>
        <a:p>
          <a:endParaRPr lang="zh-CN" altLang="en-US">
            <a:latin typeface="Rockwell" panose="02060603020205020403" pitchFamily="18" charset="0"/>
          </a:endParaRPr>
        </a:p>
      </dgm:t>
    </dgm:pt>
    <dgm:pt modelId="{BB517068-1051-4473-B7DD-13729CD95B04}">
      <dgm:prSet phldrT="[文本]"/>
      <dgm:spPr/>
      <dgm:t>
        <a:bodyPr/>
        <a:lstStyle/>
        <a:p>
          <a:r>
            <a:rPr lang="en-US" altLang="zh-CN" dirty="0">
              <a:latin typeface="Rockwell" panose="02060603020205020403" pitchFamily="18" charset="0"/>
            </a:rPr>
            <a:t>Make decisions based on domain knowledge</a:t>
          </a:r>
        </a:p>
      </dgm:t>
    </dgm:pt>
    <dgm:pt modelId="{4E7C357F-975E-48ED-8C36-7C57CD7F3EB2}" type="parTrans" cxnId="{1909F722-D54D-499D-9E39-C3464F920EFB}">
      <dgm:prSet/>
      <dgm:spPr/>
      <dgm:t>
        <a:bodyPr/>
        <a:lstStyle/>
        <a:p>
          <a:endParaRPr lang="zh-CN" altLang="en-US">
            <a:latin typeface="Rockwell" panose="02060603020205020403" pitchFamily="18" charset="0"/>
          </a:endParaRPr>
        </a:p>
      </dgm:t>
    </dgm:pt>
    <dgm:pt modelId="{4DEEE5E4-4F42-44DE-8F32-838192E87667}" type="sibTrans" cxnId="{1909F722-D54D-499D-9E39-C3464F920EFB}">
      <dgm:prSet/>
      <dgm:spPr/>
      <dgm:t>
        <a:bodyPr/>
        <a:lstStyle/>
        <a:p>
          <a:endParaRPr lang="zh-CN" altLang="en-US">
            <a:latin typeface="Rockwell" panose="02060603020205020403" pitchFamily="18" charset="0"/>
          </a:endParaRPr>
        </a:p>
      </dgm:t>
    </dgm:pt>
    <dgm:pt modelId="{CB28B4F1-F153-4F32-BA8F-81543F197733}" type="pres">
      <dgm:prSet presAssocID="{31587596-B47D-41B9-8719-139E84DBD5A7}" presName="Name0" presStyleCnt="0">
        <dgm:presLayoutVars>
          <dgm:dir/>
          <dgm:resizeHandles val="exact"/>
        </dgm:presLayoutVars>
      </dgm:prSet>
      <dgm:spPr/>
    </dgm:pt>
    <dgm:pt modelId="{C6079622-105D-47ED-95D5-7BA410C42C27}" type="pres">
      <dgm:prSet presAssocID="{544BCD53-6B95-4A26-A9B1-D1AD731C2ED4}" presName="parTxOnly" presStyleLbl="node1" presStyleIdx="0" presStyleCnt="3">
        <dgm:presLayoutVars>
          <dgm:bulletEnabled val="1"/>
        </dgm:presLayoutVars>
      </dgm:prSet>
      <dgm:spPr/>
    </dgm:pt>
    <dgm:pt modelId="{C7BED714-442D-4E82-824F-2EE4A966B493}" type="pres">
      <dgm:prSet presAssocID="{FCDED95D-36C1-4028-99D1-A2D50431593B}" presName="parSpace" presStyleCnt="0"/>
      <dgm:spPr/>
    </dgm:pt>
    <dgm:pt modelId="{2A91A061-1334-4629-9D80-7588B302DB20}" type="pres">
      <dgm:prSet presAssocID="{CA775FDB-9073-42F9-A18E-A2A2F437050D}" presName="parTxOnly" presStyleLbl="node1" presStyleIdx="1" presStyleCnt="3">
        <dgm:presLayoutVars>
          <dgm:bulletEnabled val="1"/>
        </dgm:presLayoutVars>
      </dgm:prSet>
      <dgm:spPr/>
    </dgm:pt>
    <dgm:pt modelId="{A8C7DA38-3576-4B67-81DE-93F16210D3E8}" type="pres">
      <dgm:prSet presAssocID="{AED51F66-2679-412B-8CA4-8D586E0E57EC}" presName="parSpace" presStyleCnt="0"/>
      <dgm:spPr/>
    </dgm:pt>
    <dgm:pt modelId="{B756287C-9785-4AFD-890C-2DD41A8F58C6}" type="pres">
      <dgm:prSet presAssocID="{BB517068-1051-4473-B7DD-13729CD95B04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420ACE08-DC9A-4B4F-A96B-DD22906B4ECF}" type="presOf" srcId="{31587596-B47D-41B9-8719-139E84DBD5A7}" destId="{CB28B4F1-F153-4F32-BA8F-81543F197733}" srcOrd="0" destOrd="0" presId="urn:microsoft.com/office/officeart/2005/8/layout/hChevron3"/>
    <dgm:cxn modelId="{1909F722-D54D-499D-9E39-C3464F920EFB}" srcId="{31587596-B47D-41B9-8719-139E84DBD5A7}" destId="{BB517068-1051-4473-B7DD-13729CD95B04}" srcOrd="2" destOrd="0" parTransId="{4E7C357F-975E-48ED-8C36-7C57CD7F3EB2}" sibTransId="{4DEEE5E4-4F42-44DE-8F32-838192E87667}"/>
    <dgm:cxn modelId="{CC8C854B-58D5-4133-9B77-4D8B6128EB26}" type="presOf" srcId="{CA775FDB-9073-42F9-A18E-A2A2F437050D}" destId="{2A91A061-1334-4629-9D80-7588B302DB20}" srcOrd="0" destOrd="0" presId="urn:microsoft.com/office/officeart/2005/8/layout/hChevron3"/>
    <dgm:cxn modelId="{968A854E-A0B3-4F8B-B24A-D279963DEFDA}" srcId="{31587596-B47D-41B9-8719-139E84DBD5A7}" destId="{544BCD53-6B95-4A26-A9B1-D1AD731C2ED4}" srcOrd="0" destOrd="0" parTransId="{D2166FF7-D1ED-49A6-AD27-7C1D412D2215}" sibTransId="{FCDED95D-36C1-4028-99D1-A2D50431593B}"/>
    <dgm:cxn modelId="{72509AD4-3522-4AEA-88EB-783911BA84D2}" type="presOf" srcId="{544BCD53-6B95-4A26-A9B1-D1AD731C2ED4}" destId="{C6079622-105D-47ED-95D5-7BA410C42C27}" srcOrd="0" destOrd="0" presId="urn:microsoft.com/office/officeart/2005/8/layout/hChevron3"/>
    <dgm:cxn modelId="{C54B72E7-70BC-4BC3-961D-D49A614EEADE}" type="presOf" srcId="{BB517068-1051-4473-B7DD-13729CD95B04}" destId="{B756287C-9785-4AFD-890C-2DD41A8F58C6}" srcOrd="0" destOrd="0" presId="urn:microsoft.com/office/officeart/2005/8/layout/hChevron3"/>
    <dgm:cxn modelId="{3ABD30F2-ADFB-4977-9C25-6C2CACBEAE61}" srcId="{31587596-B47D-41B9-8719-139E84DBD5A7}" destId="{CA775FDB-9073-42F9-A18E-A2A2F437050D}" srcOrd="1" destOrd="0" parTransId="{5ED8BA3C-F166-40BC-AB7E-130688C0F145}" sibTransId="{AED51F66-2679-412B-8CA4-8D586E0E57EC}"/>
    <dgm:cxn modelId="{BB0FD14F-DC86-4045-9E0B-DBA0E2E877D5}" type="presParOf" srcId="{CB28B4F1-F153-4F32-BA8F-81543F197733}" destId="{C6079622-105D-47ED-95D5-7BA410C42C27}" srcOrd="0" destOrd="0" presId="urn:microsoft.com/office/officeart/2005/8/layout/hChevron3"/>
    <dgm:cxn modelId="{E11E7D8A-E1AE-49AD-BD8E-58E03ACB7A62}" type="presParOf" srcId="{CB28B4F1-F153-4F32-BA8F-81543F197733}" destId="{C7BED714-442D-4E82-824F-2EE4A966B493}" srcOrd="1" destOrd="0" presId="urn:microsoft.com/office/officeart/2005/8/layout/hChevron3"/>
    <dgm:cxn modelId="{BB590316-654F-494E-A530-FEFF9BA5205B}" type="presParOf" srcId="{CB28B4F1-F153-4F32-BA8F-81543F197733}" destId="{2A91A061-1334-4629-9D80-7588B302DB20}" srcOrd="2" destOrd="0" presId="urn:microsoft.com/office/officeart/2005/8/layout/hChevron3"/>
    <dgm:cxn modelId="{F75C378F-58AD-4DFE-A12D-7FA28A6F4E63}" type="presParOf" srcId="{CB28B4F1-F153-4F32-BA8F-81543F197733}" destId="{A8C7DA38-3576-4B67-81DE-93F16210D3E8}" srcOrd="3" destOrd="0" presId="urn:microsoft.com/office/officeart/2005/8/layout/hChevron3"/>
    <dgm:cxn modelId="{8687A976-CF27-4D2E-9020-3E8A06FE8626}" type="presParOf" srcId="{CB28B4F1-F153-4F32-BA8F-81543F197733}" destId="{B756287C-9785-4AFD-890C-2DD41A8F58C6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67C4B6-4A11-4076-8773-C79A01A9DDBC}" type="doc">
      <dgm:prSet loTypeId="urn:microsoft.com/office/officeart/2005/8/layout/vList2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zh-CN" altLang="en-US"/>
        </a:p>
      </dgm:t>
    </dgm:pt>
    <dgm:pt modelId="{F77473B4-D027-40EA-BA6E-26C28332ECBC}">
      <dgm:prSet custT="1"/>
      <dgm:spPr/>
      <dgm:t>
        <a:bodyPr/>
        <a:lstStyle/>
        <a:p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Lack of domain knowledge</a:t>
          </a:r>
          <a:endParaRPr lang="zh-CN" altLang="en-US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AC5F921-3E27-4DE0-A64C-8F4F0ADD8592}" type="parTrans" cxnId="{0AF81F2E-8FDF-463D-9919-067216240F03}">
      <dgm:prSet/>
      <dgm:spPr/>
      <dgm:t>
        <a:bodyPr/>
        <a:lstStyle/>
        <a:p>
          <a:endParaRPr lang="zh-CN" altLang="en-US" sz="3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865771F-C9C4-469B-8508-07F61B6FD76D}" type="sibTrans" cxnId="{0AF81F2E-8FDF-463D-9919-067216240F03}">
      <dgm:prSet/>
      <dgm:spPr/>
      <dgm:t>
        <a:bodyPr/>
        <a:lstStyle/>
        <a:p>
          <a:endParaRPr lang="zh-CN" altLang="en-US" sz="3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493D298-ACDC-42FC-8C6C-A4D29DDE6864}">
      <dgm:prSet custT="1"/>
      <dgm:spPr/>
      <dgm:t>
        <a:bodyPr/>
        <a:lstStyle/>
        <a:p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Different anomaly criteria</a:t>
          </a:r>
          <a:endParaRPr lang="zh-CN" altLang="en-US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C265023-C5F6-4B50-A6E5-EFA97847C1D0}" type="parTrans" cxnId="{EBA00206-D03B-43FD-9F89-14FFCDB273D2}">
      <dgm:prSet/>
      <dgm:spPr/>
      <dgm:t>
        <a:bodyPr/>
        <a:lstStyle/>
        <a:p>
          <a:endParaRPr lang="zh-CN" altLang="en-US"/>
        </a:p>
      </dgm:t>
    </dgm:pt>
    <dgm:pt modelId="{9713300E-2304-4D6B-9170-CEAE5BBFDB2C}" type="sibTrans" cxnId="{EBA00206-D03B-43FD-9F89-14FFCDB273D2}">
      <dgm:prSet/>
      <dgm:spPr/>
      <dgm:t>
        <a:bodyPr/>
        <a:lstStyle/>
        <a:p>
          <a:endParaRPr lang="zh-CN" altLang="en-US"/>
        </a:p>
      </dgm:t>
    </dgm:pt>
    <dgm:pt modelId="{26441649-60E3-4DDD-8314-1E710A8B131E}">
      <dgm:prSet custT="1"/>
      <dgm:spPr/>
      <dgm:t>
        <a:bodyPr/>
        <a:lstStyle/>
        <a:p>
          <a:r>
            <a:rPr lang="en-US" altLang="zh-CN" sz="2000" strike="sngStrike" dirty="0">
              <a:effectLst/>
              <a:latin typeface="Segoe UI" panose="020B0502040204020203" pitchFamily="34" charset="0"/>
              <a:cs typeface="Segoe UI" panose="020B0502040204020203" pitchFamily="34" charset="0"/>
            </a:rPr>
            <a:t>Supervised learning approaches</a:t>
          </a:r>
          <a:endParaRPr lang="zh-CN" altLang="en-US" sz="2000" strike="sngStrike" dirty="0">
            <a:effectLst/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B9ED8D4-3B03-4AD0-8665-C4AADE22A844}" type="parTrans" cxnId="{BC26001B-19A5-46DF-89DA-6A68D6D2D1BC}">
      <dgm:prSet/>
      <dgm:spPr/>
      <dgm:t>
        <a:bodyPr/>
        <a:lstStyle/>
        <a:p>
          <a:endParaRPr lang="zh-CN" altLang="en-US"/>
        </a:p>
      </dgm:t>
    </dgm:pt>
    <dgm:pt modelId="{537AB972-7EED-4C6B-9A9F-25978161ECE9}" type="sibTrans" cxnId="{BC26001B-19A5-46DF-89DA-6A68D6D2D1BC}">
      <dgm:prSet/>
      <dgm:spPr/>
      <dgm:t>
        <a:bodyPr/>
        <a:lstStyle/>
        <a:p>
          <a:endParaRPr lang="zh-CN" altLang="en-US"/>
        </a:p>
      </dgm:t>
    </dgm:pt>
    <dgm:pt modelId="{5B0C3452-10C5-401A-A783-A7B3FBF9072E}">
      <dgm:prSet custT="1"/>
      <dgm:spPr/>
      <dgm:t>
        <a:bodyPr/>
        <a:lstStyle/>
        <a:p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#KPI * #Instance * #Systems </a:t>
          </a:r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rPr>
            <a:t> Millions of KPIs per change</a:t>
          </a:r>
          <a:endParaRPr lang="zh-CN" altLang="en-US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5BCC05D-8458-4CD3-B8D9-FA306181C4A8}" type="parTrans" cxnId="{C7063F25-9A2B-4644-81C4-D33DC52108EB}">
      <dgm:prSet/>
      <dgm:spPr/>
      <dgm:t>
        <a:bodyPr/>
        <a:lstStyle/>
        <a:p>
          <a:endParaRPr lang="zh-CN" altLang="en-US"/>
        </a:p>
      </dgm:t>
    </dgm:pt>
    <dgm:pt modelId="{6F651599-F2B6-46FB-B262-EA8498A43B18}" type="sibTrans" cxnId="{C7063F25-9A2B-4644-81C4-D33DC52108EB}">
      <dgm:prSet/>
      <dgm:spPr/>
      <dgm:t>
        <a:bodyPr/>
        <a:lstStyle/>
        <a:p>
          <a:endParaRPr lang="zh-CN" altLang="en-US"/>
        </a:p>
      </dgm:t>
    </dgm:pt>
    <dgm:pt modelId="{3ECB6D88-4CD4-477B-A74F-E5D7686844AF}">
      <dgm:prSet custT="1"/>
      <dgm:spPr/>
      <dgm:t>
        <a:bodyPr/>
        <a:lstStyle/>
        <a:p>
          <a:r>
            <a:rPr lang="en-US" altLang="zh-CN" sz="2000">
              <a:latin typeface="Segoe UI" panose="020B0502040204020203" pitchFamily="34" charset="0"/>
              <a:cs typeface="Segoe UI" panose="020B0502040204020203" pitchFamily="34" charset="0"/>
            </a:rPr>
            <a:t>Massive number of KPIs</a:t>
          </a:r>
          <a:endParaRPr lang="zh-CN" altLang="en-US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716935E-1959-4BCA-A292-5FD5082492F8}" type="parTrans" cxnId="{1E16CA5B-3834-4FD3-8EA5-EE8D9B47ED52}">
      <dgm:prSet/>
      <dgm:spPr/>
      <dgm:t>
        <a:bodyPr/>
        <a:lstStyle/>
        <a:p>
          <a:endParaRPr lang="zh-CN" altLang="en-US"/>
        </a:p>
      </dgm:t>
    </dgm:pt>
    <dgm:pt modelId="{D4C4B87D-2F4E-41B7-80F9-E028203E2E2F}" type="sibTrans" cxnId="{1E16CA5B-3834-4FD3-8EA5-EE8D9B47ED52}">
      <dgm:prSet/>
      <dgm:spPr/>
      <dgm:t>
        <a:bodyPr/>
        <a:lstStyle/>
        <a:p>
          <a:endParaRPr lang="zh-CN" altLang="en-US"/>
        </a:p>
      </dgm:t>
    </dgm:pt>
    <dgm:pt modelId="{94E6CB3A-2882-4EFB-8306-90E95139963D}">
      <dgm:prSet custT="1"/>
      <dgm:spPr/>
      <dgm:t>
        <a:bodyPr/>
        <a:lstStyle/>
        <a:p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Efficiency is critical</a:t>
          </a:r>
          <a:endParaRPr lang="zh-CN" altLang="en-US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84F7D8A-56E4-44B5-B55E-FC977846C82F}" type="parTrans" cxnId="{548BE6D3-BA3C-45D1-93BF-C1FB3B498B21}">
      <dgm:prSet/>
      <dgm:spPr/>
      <dgm:t>
        <a:bodyPr/>
        <a:lstStyle/>
        <a:p>
          <a:endParaRPr lang="zh-CN" altLang="en-US"/>
        </a:p>
      </dgm:t>
    </dgm:pt>
    <dgm:pt modelId="{44E6BC81-213E-4D0F-9A98-5E139AD2C1E9}" type="sibTrans" cxnId="{548BE6D3-BA3C-45D1-93BF-C1FB3B498B21}">
      <dgm:prSet/>
      <dgm:spPr/>
      <dgm:t>
        <a:bodyPr/>
        <a:lstStyle/>
        <a:p>
          <a:endParaRPr lang="zh-CN" altLang="en-US"/>
        </a:p>
      </dgm:t>
    </dgm:pt>
    <dgm:pt modelId="{D1EF9CF7-7F00-4149-A72B-4C594FDBE0F0}">
      <dgm:prSet custT="1"/>
      <dgm:spPr/>
      <dgm:t>
        <a:bodyPr/>
        <a:lstStyle/>
        <a:p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Thresholds are ambiguous for general approaches</a:t>
          </a:r>
          <a:endParaRPr lang="zh-CN" altLang="en-US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19E5356-D560-4071-BFA3-8C9FF9D5D790}" type="parTrans" cxnId="{CE1DF09F-ECEE-4A1A-8617-904860CC3BC7}">
      <dgm:prSet/>
      <dgm:spPr/>
      <dgm:t>
        <a:bodyPr/>
        <a:lstStyle/>
        <a:p>
          <a:endParaRPr lang="zh-CN" altLang="en-US"/>
        </a:p>
      </dgm:t>
    </dgm:pt>
    <dgm:pt modelId="{5FC6EB0C-E173-48CF-9C30-D29734C379F4}" type="sibTrans" cxnId="{CE1DF09F-ECEE-4A1A-8617-904860CC3BC7}">
      <dgm:prSet/>
      <dgm:spPr/>
      <dgm:t>
        <a:bodyPr/>
        <a:lstStyle/>
        <a:p>
          <a:endParaRPr lang="zh-CN" altLang="en-US"/>
        </a:p>
      </dgm:t>
    </dgm:pt>
    <dgm:pt modelId="{E3C79114-2A36-4D9B-AD22-954DD21C53B3}">
      <dgm:prSet custT="1"/>
      <dgm:spPr/>
      <dgm:t>
        <a:bodyPr/>
        <a:lstStyle/>
        <a:p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Unrealistic to label training data manually</a:t>
          </a:r>
          <a:endParaRPr lang="zh-CN" altLang="en-US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727DA1B-A296-4FC6-8B98-22B9D2474FE8}" type="parTrans" cxnId="{AF1A2006-48BD-44C2-BC41-A56611E87D2B}">
      <dgm:prSet/>
      <dgm:spPr/>
      <dgm:t>
        <a:bodyPr/>
        <a:lstStyle/>
        <a:p>
          <a:endParaRPr lang="zh-CN" altLang="en-US"/>
        </a:p>
      </dgm:t>
    </dgm:pt>
    <dgm:pt modelId="{6D15940E-B6DC-4992-AA66-878ED63CA4C8}" type="sibTrans" cxnId="{AF1A2006-48BD-44C2-BC41-A56611E87D2B}">
      <dgm:prSet/>
      <dgm:spPr/>
      <dgm:t>
        <a:bodyPr/>
        <a:lstStyle/>
        <a:p>
          <a:endParaRPr lang="zh-CN" altLang="en-US"/>
        </a:p>
      </dgm:t>
    </dgm:pt>
    <dgm:pt modelId="{4E9F1378-6CC5-45EB-B5D0-8A310880B05E}">
      <dgm:prSet custT="1"/>
      <dgm:spPr/>
      <dgm:t>
        <a:bodyPr/>
        <a:lstStyle/>
        <a:p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e.g. </a:t>
          </a:r>
          <a:r>
            <a:rPr lang="en-US" altLang="zh-CN" sz="2000" i="1" dirty="0">
              <a:latin typeface="Segoe UI" panose="020B0502040204020203" pitchFamily="34" charset="0"/>
              <a:cs typeface="Segoe UI" panose="020B0502040204020203" pitchFamily="34" charset="0"/>
            </a:rPr>
            <a:t>Success Rate </a:t>
          </a:r>
          <a:r>
            <a:rPr lang="en-US" altLang="zh-CN" sz="2000" dirty="0" err="1">
              <a:latin typeface="Segoe UI" panose="020B0502040204020203" pitchFamily="34" charset="0"/>
              <a:cs typeface="Segoe UI" panose="020B0502040204020203" pitchFamily="34" charset="0"/>
            </a:rPr>
            <a:t>v.s</a:t>
          </a:r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. </a:t>
          </a:r>
          <a:r>
            <a:rPr lang="en-US" altLang="zh-CN" sz="2000" i="1" dirty="0">
              <a:latin typeface="Segoe UI" panose="020B0502040204020203" pitchFamily="34" charset="0"/>
              <a:cs typeface="Segoe UI" panose="020B0502040204020203" pitchFamily="34" charset="0"/>
            </a:rPr>
            <a:t>Memory Usage</a:t>
          </a:r>
          <a:endParaRPr lang="zh-CN" altLang="en-US" sz="2000" i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7E36E4E-653A-4791-96D1-1B884CB8B124}" type="parTrans" cxnId="{0F411C14-0B3D-4228-AF49-2E1342A587D1}">
      <dgm:prSet/>
      <dgm:spPr/>
      <dgm:t>
        <a:bodyPr/>
        <a:lstStyle/>
        <a:p>
          <a:endParaRPr lang="zh-CN" altLang="en-US"/>
        </a:p>
      </dgm:t>
    </dgm:pt>
    <dgm:pt modelId="{C97F094F-EA8F-41FF-9DAA-41214C3D7217}" type="sibTrans" cxnId="{0F411C14-0B3D-4228-AF49-2E1342A587D1}">
      <dgm:prSet/>
      <dgm:spPr/>
      <dgm:t>
        <a:bodyPr/>
        <a:lstStyle/>
        <a:p>
          <a:endParaRPr lang="zh-CN" altLang="en-US"/>
        </a:p>
      </dgm:t>
    </dgm:pt>
    <dgm:pt modelId="{8CAAD96F-FE17-4AE3-B613-031ED20E2C70}" type="pres">
      <dgm:prSet presAssocID="{E167C4B6-4A11-4076-8773-C79A01A9DDBC}" presName="linear" presStyleCnt="0">
        <dgm:presLayoutVars>
          <dgm:animLvl val="lvl"/>
          <dgm:resizeHandles val="exact"/>
        </dgm:presLayoutVars>
      </dgm:prSet>
      <dgm:spPr/>
    </dgm:pt>
    <dgm:pt modelId="{D1EE246E-30EE-45C3-9B03-D66D2926C97B}" type="pres">
      <dgm:prSet presAssocID="{F77473B4-D027-40EA-BA6E-26C28332ECB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4B2535B-50C3-454A-9C01-7E04F8DC054E}" type="pres">
      <dgm:prSet presAssocID="{F77473B4-D027-40EA-BA6E-26C28332ECBC}" presName="childText" presStyleLbl="revTx" presStyleIdx="0" presStyleCnt="3">
        <dgm:presLayoutVars>
          <dgm:bulletEnabled val="1"/>
        </dgm:presLayoutVars>
      </dgm:prSet>
      <dgm:spPr/>
    </dgm:pt>
    <dgm:pt modelId="{20682075-171A-404B-A567-711F783AE0E3}" type="pres">
      <dgm:prSet presAssocID="{3ECB6D88-4CD4-477B-A74F-E5D7686844A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C35DAB5-3053-4574-9BD1-E0E9B853FC27}" type="pres">
      <dgm:prSet presAssocID="{3ECB6D88-4CD4-477B-A74F-E5D7686844AF}" presName="childText" presStyleLbl="revTx" presStyleIdx="1" presStyleCnt="3">
        <dgm:presLayoutVars>
          <dgm:bulletEnabled val="1"/>
        </dgm:presLayoutVars>
      </dgm:prSet>
      <dgm:spPr/>
    </dgm:pt>
    <dgm:pt modelId="{668BCFD8-9E35-4F75-9BDD-6F64BF0D4913}" type="pres">
      <dgm:prSet presAssocID="{A493D298-ACDC-42FC-8C6C-A4D29DDE686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3156440-3351-4715-A38D-5B921D3A6F6A}" type="pres">
      <dgm:prSet presAssocID="{A493D298-ACDC-42FC-8C6C-A4D29DDE6864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0B92D300-5F02-445F-A74E-F0B5D7BE8C27}" type="presOf" srcId="{F77473B4-D027-40EA-BA6E-26C28332ECBC}" destId="{D1EE246E-30EE-45C3-9B03-D66D2926C97B}" srcOrd="0" destOrd="0" presId="urn:microsoft.com/office/officeart/2005/8/layout/vList2"/>
    <dgm:cxn modelId="{EBA00206-D03B-43FD-9F89-14FFCDB273D2}" srcId="{E167C4B6-4A11-4076-8773-C79A01A9DDBC}" destId="{A493D298-ACDC-42FC-8C6C-A4D29DDE6864}" srcOrd="2" destOrd="0" parTransId="{BC265023-C5F6-4B50-A6E5-EFA97847C1D0}" sibTransId="{9713300E-2304-4D6B-9170-CEAE5BBFDB2C}"/>
    <dgm:cxn modelId="{AF1A2006-48BD-44C2-BC41-A56611E87D2B}" srcId="{F77473B4-D027-40EA-BA6E-26C28332ECBC}" destId="{E3C79114-2A36-4D9B-AD22-954DD21C53B3}" srcOrd="0" destOrd="0" parTransId="{9727DA1B-A296-4FC6-8B98-22B9D2474FE8}" sibTransId="{6D15940E-B6DC-4992-AA66-878ED63CA4C8}"/>
    <dgm:cxn modelId="{0F411C14-0B3D-4228-AF49-2E1342A587D1}" srcId="{A493D298-ACDC-42FC-8C6C-A4D29DDE6864}" destId="{4E9F1378-6CC5-45EB-B5D0-8A310880B05E}" srcOrd="1" destOrd="0" parTransId="{37E36E4E-653A-4791-96D1-1B884CB8B124}" sibTransId="{C97F094F-EA8F-41FF-9DAA-41214C3D7217}"/>
    <dgm:cxn modelId="{8C0A6B14-0996-4391-816E-98B795907BA3}" type="presOf" srcId="{E167C4B6-4A11-4076-8773-C79A01A9DDBC}" destId="{8CAAD96F-FE17-4AE3-B613-031ED20E2C70}" srcOrd="0" destOrd="0" presId="urn:microsoft.com/office/officeart/2005/8/layout/vList2"/>
    <dgm:cxn modelId="{BC26001B-19A5-46DF-89DA-6A68D6D2D1BC}" srcId="{F77473B4-D027-40EA-BA6E-26C28332ECBC}" destId="{26441649-60E3-4DDD-8314-1E710A8B131E}" srcOrd="1" destOrd="0" parTransId="{9B9ED8D4-3B03-4AD0-8665-C4AADE22A844}" sibTransId="{537AB972-7EED-4C6B-9A9F-25978161ECE9}"/>
    <dgm:cxn modelId="{BEE3A421-8D13-4481-B02E-89009122F735}" type="presOf" srcId="{4E9F1378-6CC5-45EB-B5D0-8A310880B05E}" destId="{03156440-3351-4715-A38D-5B921D3A6F6A}" srcOrd="0" destOrd="1" presId="urn:microsoft.com/office/officeart/2005/8/layout/vList2"/>
    <dgm:cxn modelId="{C7063F25-9A2B-4644-81C4-D33DC52108EB}" srcId="{3ECB6D88-4CD4-477B-A74F-E5D7686844AF}" destId="{5B0C3452-10C5-401A-A783-A7B3FBF9072E}" srcOrd="0" destOrd="0" parTransId="{75BCC05D-8458-4CD3-B8D9-FA306181C4A8}" sibTransId="{6F651599-F2B6-46FB-B262-EA8498A43B18}"/>
    <dgm:cxn modelId="{CEEC8525-04EF-421E-8737-EB39BA8E5F38}" type="presOf" srcId="{3ECB6D88-4CD4-477B-A74F-E5D7686844AF}" destId="{20682075-171A-404B-A567-711F783AE0E3}" srcOrd="0" destOrd="0" presId="urn:microsoft.com/office/officeart/2005/8/layout/vList2"/>
    <dgm:cxn modelId="{0AF81F2E-8FDF-463D-9919-067216240F03}" srcId="{E167C4B6-4A11-4076-8773-C79A01A9DDBC}" destId="{F77473B4-D027-40EA-BA6E-26C28332ECBC}" srcOrd="0" destOrd="0" parTransId="{FAC5F921-3E27-4DE0-A64C-8F4F0ADD8592}" sibTransId="{D865771F-C9C4-469B-8508-07F61B6FD76D}"/>
    <dgm:cxn modelId="{3346E534-86B2-4487-80A6-310AE9B2427A}" type="presOf" srcId="{94E6CB3A-2882-4EFB-8306-90E95139963D}" destId="{CC35DAB5-3053-4574-9BD1-E0E9B853FC27}" srcOrd="0" destOrd="1" presId="urn:microsoft.com/office/officeart/2005/8/layout/vList2"/>
    <dgm:cxn modelId="{92005535-6920-40A6-BFF2-7754C93450DA}" type="presOf" srcId="{5B0C3452-10C5-401A-A783-A7B3FBF9072E}" destId="{CC35DAB5-3053-4574-9BD1-E0E9B853FC27}" srcOrd="0" destOrd="0" presId="urn:microsoft.com/office/officeart/2005/8/layout/vList2"/>
    <dgm:cxn modelId="{1E16CA5B-3834-4FD3-8EA5-EE8D9B47ED52}" srcId="{E167C4B6-4A11-4076-8773-C79A01A9DDBC}" destId="{3ECB6D88-4CD4-477B-A74F-E5D7686844AF}" srcOrd="1" destOrd="0" parTransId="{8716935E-1959-4BCA-A292-5FD5082492F8}" sibTransId="{D4C4B87D-2F4E-41B7-80F9-E028203E2E2F}"/>
    <dgm:cxn modelId="{A93C9E65-FE1B-47AF-8845-9D495BE48028}" type="presOf" srcId="{E3C79114-2A36-4D9B-AD22-954DD21C53B3}" destId="{F4B2535B-50C3-454A-9C01-7E04F8DC054E}" srcOrd="0" destOrd="0" presId="urn:microsoft.com/office/officeart/2005/8/layout/vList2"/>
    <dgm:cxn modelId="{CE1DF09F-ECEE-4A1A-8617-904860CC3BC7}" srcId="{A493D298-ACDC-42FC-8C6C-A4D29DDE6864}" destId="{D1EF9CF7-7F00-4149-A72B-4C594FDBE0F0}" srcOrd="0" destOrd="0" parTransId="{619E5356-D560-4071-BFA3-8C9FF9D5D790}" sibTransId="{5FC6EB0C-E173-48CF-9C30-D29734C379F4}"/>
    <dgm:cxn modelId="{2E512EAA-D427-42B5-B5ED-14F966F301C2}" type="presOf" srcId="{D1EF9CF7-7F00-4149-A72B-4C594FDBE0F0}" destId="{03156440-3351-4715-A38D-5B921D3A6F6A}" srcOrd="0" destOrd="0" presId="urn:microsoft.com/office/officeart/2005/8/layout/vList2"/>
    <dgm:cxn modelId="{19C771C7-B9FD-4865-8FDA-AB0287146939}" type="presOf" srcId="{A493D298-ACDC-42FC-8C6C-A4D29DDE6864}" destId="{668BCFD8-9E35-4F75-9BDD-6F64BF0D4913}" srcOrd="0" destOrd="0" presId="urn:microsoft.com/office/officeart/2005/8/layout/vList2"/>
    <dgm:cxn modelId="{548BE6D3-BA3C-45D1-93BF-C1FB3B498B21}" srcId="{3ECB6D88-4CD4-477B-A74F-E5D7686844AF}" destId="{94E6CB3A-2882-4EFB-8306-90E95139963D}" srcOrd="1" destOrd="0" parTransId="{F84F7D8A-56E4-44B5-B55E-FC977846C82F}" sibTransId="{44E6BC81-213E-4D0F-9A98-5E139AD2C1E9}"/>
    <dgm:cxn modelId="{EA18E7DF-02BB-4C94-B302-697BF02497BF}" type="presOf" srcId="{26441649-60E3-4DDD-8314-1E710A8B131E}" destId="{F4B2535B-50C3-454A-9C01-7E04F8DC054E}" srcOrd="0" destOrd="1" presId="urn:microsoft.com/office/officeart/2005/8/layout/vList2"/>
    <dgm:cxn modelId="{3B126317-9E20-441C-AA98-128A0954D495}" type="presParOf" srcId="{8CAAD96F-FE17-4AE3-B613-031ED20E2C70}" destId="{D1EE246E-30EE-45C3-9B03-D66D2926C97B}" srcOrd="0" destOrd="0" presId="urn:microsoft.com/office/officeart/2005/8/layout/vList2"/>
    <dgm:cxn modelId="{DBD5FE79-6A37-47BC-BA5E-24EDD72D9497}" type="presParOf" srcId="{8CAAD96F-FE17-4AE3-B613-031ED20E2C70}" destId="{F4B2535B-50C3-454A-9C01-7E04F8DC054E}" srcOrd="1" destOrd="0" presId="urn:microsoft.com/office/officeart/2005/8/layout/vList2"/>
    <dgm:cxn modelId="{DE17030B-72C2-4A3B-8D7D-4FBA8C3FA47F}" type="presParOf" srcId="{8CAAD96F-FE17-4AE3-B613-031ED20E2C70}" destId="{20682075-171A-404B-A567-711F783AE0E3}" srcOrd="2" destOrd="0" presId="urn:microsoft.com/office/officeart/2005/8/layout/vList2"/>
    <dgm:cxn modelId="{37F00E55-E4B9-4B0D-97DF-6F9E44375518}" type="presParOf" srcId="{8CAAD96F-FE17-4AE3-B613-031ED20E2C70}" destId="{CC35DAB5-3053-4574-9BD1-E0E9B853FC27}" srcOrd="3" destOrd="0" presId="urn:microsoft.com/office/officeart/2005/8/layout/vList2"/>
    <dgm:cxn modelId="{8043C49F-02A1-46DD-980F-D3E2A0F28E27}" type="presParOf" srcId="{8CAAD96F-FE17-4AE3-B613-031ED20E2C70}" destId="{668BCFD8-9E35-4F75-9BDD-6F64BF0D4913}" srcOrd="4" destOrd="0" presId="urn:microsoft.com/office/officeart/2005/8/layout/vList2"/>
    <dgm:cxn modelId="{C2E840DA-2F1C-4E9B-9093-2B8903DF2A8D}" type="presParOf" srcId="{8CAAD96F-FE17-4AE3-B613-031ED20E2C70}" destId="{03156440-3351-4715-A38D-5B921D3A6F6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2F1EEC-E9BA-46DD-8C1A-96D9FF94A839}" type="doc">
      <dgm:prSet loTypeId="urn:microsoft.com/office/officeart/2005/8/layout/pList1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zh-CN" altLang="en-US"/>
        </a:p>
      </dgm:t>
    </dgm:pt>
    <dgm:pt modelId="{1EBE7F37-6A4A-46AF-8434-89D891D0C595}">
      <dgm:prSet phldrT="[文本]"/>
      <dgm:spPr/>
      <dgm:t>
        <a:bodyPr/>
        <a:lstStyle/>
        <a:p>
          <a:r>
            <a:rPr lang="en-US" altLang="zh-CN" b="0" dirty="0">
              <a:latin typeface="Rockwell" panose="02060603020205020403" pitchFamily="18" charset="0"/>
            </a:rPr>
            <a:t>Background</a:t>
          </a:r>
          <a:endParaRPr lang="zh-CN" altLang="en-US" b="0" dirty="0">
            <a:latin typeface="Rockwell" panose="02060603020205020403" pitchFamily="18" charset="0"/>
          </a:endParaRPr>
        </a:p>
      </dgm:t>
    </dgm:pt>
    <dgm:pt modelId="{C6764AD9-37D8-4883-8A29-546262F2CFA1}" type="parTrans" cxnId="{A9B12ED6-AA90-42A7-A3C3-639167E95899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51B32DFC-1840-48E2-9C7F-042199EE65DA}" type="sibTrans" cxnId="{A9B12ED6-AA90-42A7-A3C3-639167E95899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740AE20A-1026-431A-A165-6D29DF018826}">
      <dgm:prSet phldrT="[文本]"/>
      <dgm:spPr/>
      <dgm:t>
        <a:bodyPr/>
        <a:lstStyle/>
        <a:p>
          <a:r>
            <a:rPr lang="en-US" altLang="zh-CN" b="1" dirty="0">
              <a:latin typeface="Rockwell" panose="02060603020205020403" pitchFamily="18" charset="0"/>
            </a:rPr>
            <a:t>Design</a:t>
          </a:r>
          <a:endParaRPr lang="zh-CN" altLang="en-US" b="1" dirty="0">
            <a:latin typeface="Rockwell" panose="02060603020205020403" pitchFamily="18" charset="0"/>
          </a:endParaRPr>
        </a:p>
      </dgm:t>
    </dgm:pt>
    <dgm:pt modelId="{A7E97506-9968-4E2A-B0A6-21E5AE74F3A6}" type="parTrans" cxnId="{40361E2C-9A45-49FC-83B8-7E68158FD3E3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8AB60279-1262-4592-8A88-731EAC7CC588}" type="sibTrans" cxnId="{40361E2C-9A45-49FC-83B8-7E68158FD3E3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6A760836-8A09-44FF-892B-D572179C0BAB}">
      <dgm:prSet phldrT="[文本]"/>
      <dgm:spPr/>
      <dgm:t>
        <a:bodyPr/>
        <a:lstStyle/>
        <a:p>
          <a:r>
            <a:rPr lang="en-US" altLang="zh-CN" b="0" dirty="0">
              <a:latin typeface="Rockwell" panose="02060603020205020403" pitchFamily="18" charset="0"/>
            </a:rPr>
            <a:t>Evaluation</a:t>
          </a:r>
          <a:endParaRPr lang="zh-CN" altLang="en-US" b="0" dirty="0">
            <a:latin typeface="Rockwell" panose="02060603020205020403" pitchFamily="18" charset="0"/>
          </a:endParaRPr>
        </a:p>
      </dgm:t>
    </dgm:pt>
    <dgm:pt modelId="{4128C5FD-E019-4B56-950B-51A908BB13FB}" type="parTrans" cxnId="{B9BAA719-DAD3-48A0-8DCC-E0A501D7A53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396B5B06-36E0-48B3-B9B9-FA8CD5FD21E3}" type="sibTrans" cxnId="{B9BAA719-DAD3-48A0-8DCC-E0A501D7A53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96C81EF6-2CA5-4991-89EB-CDFADC6E95C0}">
      <dgm:prSet phldrT="[文本]"/>
      <dgm:spPr/>
      <dgm:t>
        <a:bodyPr/>
        <a:lstStyle/>
        <a:p>
          <a:r>
            <a:rPr lang="en-US" altLang="zh-CN" b="0" dirty="0">
              <a:latin typeface="Rockwell" panose="02060603020205020403" pitchFamily="18" charset="0"/>
            </a:rPr>
            <a:t>Conclusion</a:t>
          </a:r>
          <a:endParaRPr lang="zh-CN" altLang="en-US" b="0" dirty="0">
            <a:latin typeface="Rockwell" panose="02060603020205020403" pitchFamily="18" charset="0"/>
          </a:endParaRPr>
        </a:p>
      </dgm:t>
    </dgm:pt>
    <dgm:pt modelId="{BE360881-5B43-4917-ACCB-5C58C7D53B8D}" type="parTrans" cxnId="{BA2C8150-012D-4300-9EFA-DB70B294651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3FE5F723-342C-4909-BA38-8B45C4677F9E}" type="sibTrans" cxnId="{BA2C8150-012D-4300-9EFA-DB70B294651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9E6CE7D7-65F5-4BD8-A725-4CBE4638D630}" type="pres">
      <dgm:prSet presAssocID="{C32F1EEC-E9BA-46DD-8C1A-96D9FF94A839}" presName="Name0" presStyleCnt="0">
        <dgm:presLayoutVars>
          <dgm:dir/>
          <dgm:resizeHandles val="exact"/>
        </dgm:presLayoutVars>
      </dgm:prSet>
      <dgm:spPr/>
    </dgm:pt>
    <dgm:pt modelId="{2AD1824F-5A1D-45A6-A6A6-B5980AA164D7}" type="pres">
      <dgm:prSet presAssocID="{1EBE7F37-6A4A-46AF-8434-89D891D0C595}" presName="compNode" presStyleCnt="0"/>
      <dgm:spPr/>
    </dgm:pt>
    <dgm:pt modelId="{AB8D351D-4503-4340-B8D6-E21B4E7C3198}" type="pres">
      <dgm:prSet presAssocID="{1EBE7F37-6A4A-46AF-8434-89D891D0C595}" presName="pictRect" presStyleLbl="node1" presStyleIdx="0" presStyleCnt="4"/>
      <dgm:spPr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清单 纯色填充"/>
        </a:ext>
      </dgm:extLst>
    </dgm:pt>
    <dgm:pt modelId="{3897918D-86D4-4A67-95B4-565C0E210E16}" type="pres">
      <dgm:prSet presAssocID="{1EBE7F37-6A4A-46AF-8434-89D891D0C595}" presName="textRect" presStyleLbl="revTx" presStyleIdx="0" presStyleCnt="4">
        <dgm:presLayoutVars>
          <dgm:bulletEnabled val="1"/>
        </dgm:presLayoutVars>
      </dgm:prSet>
      <dgm:spPr/>
    </dgm:pt>
    <dgm:pt modelId="{1C4CF07E-C27F-4B57-8F7F-820677E20D87}" type="pres">
      <dgm:prSet presAssocID="{51B32DFC-1840-48E2-9C7F-042199EE65DA}" presName="sibTrans" presStyleLbl="sibTrans2D1" presStyleIdx="0" presStyleCnt="0"/>
      <dgm:spPr/>
    </dgm:pt>
    <dgm:pt modelId="{71CAEB97-4DB5-43CD-A5BA-A2146B4002D3}" type="pres">
      <dgm:prSet presAssocID="{740AE20A-1026-431A-A165-6D29DF018826}" presName="compNode" presStyleCnt="0"/>
      <dgm:spPr/>
    </dgm:pt>
    <dgm:pt modelId="{BA03A2FC-4A3A-4975-86C9-0E01C73D4222}" type="pres">
      <dgm:prSet presAssocID="{740AE20A-1026-431A-A165-6D29DF018826}" presName="pictRect" presStyleLbl="node1" presStyleIdx="1" presStyleCnt="4"/>
      <dgm:spPr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灯泡和齿轮 纯色填充"/>
        </a:ext>
      </dgm:extLst>
    </dgm:pt>
    <dgm:pt modelId="{21C2C36A-6C7D-40A9-8F55-39AD8C7BF330}" type="pres">
      <dgm:prSet presAssocID="{740AE20A-1026-431A-A165-6D29DF018826}" presName="textRect" presStyleLbl="revTx" presStyleIdx="1" presStyleCnt="4">
        <dgm:presLayoutVars>
          <dgm:bulletEnabled val="1"/>
        </dgm:presLayoutVars>
      </dgm:prSet>
      <dgm:spPr/>
    </dgm:pt>
    <dgm:pt modelId="{565FC8D4-E4FA-4809-9728-DE28B82B2DFD}" type="pres">
      <dgm:prSet presAssocID="{8AB60279-1262-4592-8A88-731EAC7CC588}" presName="sibTrans" presStyleLbl="sibTrans2D1" presStyleIdx="0" presStyleCnt="0"/>
      <dgm:spPr/>
    </dgm:pt>
    <dgm:pt modelId="{0D2E6815-9B6D-4781-BC8C-8ACF6448DEDB}" type="pres">
      <dgm:prSet presAssocID="{6A760836-8A09-44FF-892B-D572179C0BAB}" presName="compNode" presStyleCnt="0"/>
      <dgm:spPr/>
    </dgm:pt>
    <dgm:pt modelId="{0DCE481E-F064-4F45-8C50-2FE3755FAE81}" type="pres">
      <dgm:prSet presAssocID="{6A760836-8A09-44FF-892B-D572179C0BAB}" presName="pictRect" presStyleLbl="node1" presStyleIdx="2" presStyleCnt="4"/>
      <dgm:spPr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条形图 纯色填充"/>
        </a:ext>
      </dgm:extLst>
    </dgm:pt>
    <dgm:pt modelId="{750D7CDE-F591-495F-BAA4-7D30B1E4B48A}" type="pres">
      <dgm:prSet presAssocID="{6A760836-8A09-44FF-892B-D572179C0BAB}" presName="textRect" presStyleLbl="revTx" presStyleIdx="2" presStyleCnt="4">
        <dgm:presLayoutVars>
          <dgm:bulletEnabled val="1"/>
        </dgm:presLayoutVars>
      </dgm:prSet>
      <dgm:spPr/>
    </dgm:pt>
    <dgm:pt modelId="{9B09C963-85D4-4F00-809B-DCDA28024B65}" type="pres">
      <dgm:prSet presAssocID="{396B5B06-36E0-48B3-B9B9-FA8CD5FD21E3}" presName="sibTrans" presStyleLbl="sibTrans2D1" presStyleIdx="0" presStyleCnt="0"/>
      <dgm:spPr/>
    </dgm:pt>
    <dgm:pt modelId="{B94B0233-C432-432D-AA8D-EE9998C21BB9}" type="pres">
      <dgm:prSet presAssocID="{96C81EF6-2CA5-4991-89EB-CDFADC6E95C0}" presName="compNode" presStyleCnt="0"/>
      <dgm:spPr/>
    </dgm:pt>
    <dgm:pt modelId="{A74E9219-06F7-4BBB-AD85-1ABDD27A8D02}" type="pres">
      <dgm:prSet presAssocID="{96C81EF6-2CA5-4991-89EB-CDFADC6E95C0}" presName="pictRect" presStyleLbl="node1" presStyleIdx="3" presStyleCnt="4"/>
      <dgm:spPr>
        <a:blipFill dpi="0"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火箭 纯色填充"/>
        </a:ext>
      </dgm:extLst>
    </dgm:pt>
    <dgm:pt modelId="{086C6CFA-2FFF-4D9E-B994-A598B98B312F}" type="pres">
      <dgm:prSet presAssocID="{96C81EF6-2CA5-4991-89EB-CDFADC6E95C0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1DF9E714-1375-4D9B-ADA7-1A4EA900D148}" type="presOf" srcId="{51B32DFC-1840-48E2-9C7F-042199EE65DA}" destId="{1C4CF07E-C27F-4B57-8F7F-820677E20D87}" srcOrd="0" destOrd="0" presId="urn:microsoft.com/office/officeart/2005/8/layout/pList1"/>
    <dgm:cxn modelId="{B9BAA719-DAD3-48A0-8DCC-E0A501D7A532}" srcId="{C32F1EEC-E9BA-46DD-8C1A-96D9FF94A839}" destId="{6A760836-8A09-44FF-892B-D572179C0BAB}" srcOrd="2" destOrd="0" parTransId="{4128C5FD-E019-4B56-950B-51A908BB13FB}" sibTransId="{396B5B06-36E0-48B3-B9B9-FA8CD5FD21E3}"/>
    <dgm:cxn modelId="{40361E2C-9A45-49FC-83B8-7E68158FD3E3}" srcId="{C32F1EEC-E9BA-46DD-8C1A-96D9FF94A839}" destId="{740AE20A-1026-431A-A165-6D29DF018826}" srcOrd="1" destOrd="0" parTransId="{A7E97506-9968-4E2A-B0A6-21E5AE74F3A6}" sibTransId="{8AB60279-1262-4592-8A88-731EAC7CC588}"/>
    <dgm:cxn modelId="{1907D72C-AA4B-4C73-A80B-978C3CCA2BEF}" type="presOf" srcId="{396B5B06-36E0-48B3-B9B9-FA8CD5FD21E3}" destId="{9B09C963-85D4-4F00-809B-DCDA28024B65}" srcOrd="0" destOrd="0" presId="urn:microsoft.com/office/officeart/2005/8/layout/pList1"/>
    <dgm:cxn modelId="{FA351D3A-A29C-4E05-974B-DA0A40EE4DF8}" type="presOf" srcId="{C32F1EEC-E9BA-46DD-8C1A-96D9FF94A839}" destId="{9E6CE7D7-65F5-4BD8-A725-4CBE4638D630}" srcOrd="0" destOrd="0" presId="urn:microsoft.com/office/officeart/2005/8/layout/pList1"/>
    <dgm:cxn modelId="{BA2C8150-012D-4300-9EFA-DB70B2946512}" srcId="{C32F1EEC-E9BA-46DD-8C1A-96D9FF94A839}" destId="{96C81EF6-2CA5-4991-89EB-CDFADC6E95C0}" srcOrd="3" destOrd="0" parTransId="{BE360881-5B43-4917-ACCB-5C58C7D53B8D}" sibTransId="{3FE5F723-342C-4909-BA38-8B45C4677F9E}"/>
    <dgm:cxn modelId="{80B73652-D196-49E9-BE79-F905EB6299CA}" type="presOf" srcId="{8AB60279-1262-4592-8A88-731EAC7CC588}" destId="{565FC8D4-E4FA-4809-9728-DE28B82B2DFD}" srcOrd="0" destOrd="0" presId="urn:microsoft.com/office/officeart/2005/8/layout/pList1"/>
    <dgm:cxn modelId="{A91BEE65-2A6F-4EE6-995F-6C32765607B0}" type="presOf" srcId="{96C81EF6-2CA5-4991-89EB-CDFADC6E95C0}" destId="{086C6CFA-2FFF-4D9E-B994-A598B98B312F}" srcOrd="0" destOrd="0" presId="urn:microsoft.com/office/officeart/2005/8/layout/pList1"/>
    <dgm:cxn modelId="{165D0BAE-5054-414B-9843-BE157EB7E8FB}" type="presOf" srcId="{740AE20A-1026-431A-A165-6D29DF018826}" destId="{21C2C36A-6C7D-40A9-8F55-39AD8C7BF330}" srcOrd="0" destOrd="0" presId="urn:microsoft.com/office/officeart/2005/8/layout/pList1"/>
    <dgm:cxn modelId="{2C1D43D0-AA5B-4648-8CB9-01A866DDD4B2}" type="presOf" srcId="{1EBE7F37-6A4A-46AF-8434-89D891D0C595}" destId="{3897918D-86D4-4A67-95B4-565C0E210E16}" srcOrd="0" destOrd="0" presId="urn:microsoft.com/office/officeart/2005/8/layout/pList1"/>
    <dgm:cxn modelId="{A9B12ED6-AA90-42A7-A3C3-639167E95899}" srcId="{C32F1EEC-E9BA-46DD-8C1A-96D9FF94A839}" destId="{1EBE7F37-6A4A-46AF-8434-89D891D0C595}" srcOrd="0" destOrd="0" parTransId="{C6764AD9-37D8-4883-8A29-546262F2CFA1}" sibTransId="{51B32DFC-1840-48E2-9C7F-042199EE65DA}"/>
    <dgm:cxn modelId="{0D0C2AF6-6124-42DA-AFB5-0B7D861EDEB4}" type="presOf" srcId="{6A760836-8A09-44FF-892B-D572179C0BAB}" destId="{750D7CDE-F591-495F-BAA4-7D30B1E4B48A}" srcOrd="0" destOrd="0" presId="urn:microsoft.com/office/officeart/2005/8/layout/pList1"/>
    <dgm:cxn modelId="{DA032EA7-F832-4A09-AE16-810F61DB3D15}" type="presParOf" srcId="{9E6CE7D7-65F5-4BD8-A725-4CBE4638D630}" destId="{2AD1824F-5A1D-45A6-A6A6-B5980AA164D7}" srcOrd="0" destOrd="0" presId="urn:microsoft.com/office/officeart/2005/8/layout/pList1"/>
    <dgm:cxn modelId="{5CD1D369-D6A0-4D90-BA77-0E9E6332D1E9}" type="presParOf" srcId="{2AD1824F-5A1D-45A6-A6A6-B5980AA164D7}" destId="{AB8D351D-4503-4340-B8D6-E21B4E7C3198}" srcOrd="0" destOrd="0" presId="urn:microsoft.com/office/officeart/2005/8/layout/pList1"/>
    <dgm:cxn modelId="{833193FE-87F6-4679-992B-10049A570A9A}" type="presParOf" srcId="{2AD1824F-5A1D-45A6-A6A6-B5980AA164D7}" destId="{3897918D-86D4-4A67-95B4-565C0E210E16}" srcOrd="1" destOrd="0" presId="urn:microsoft.com/office/officeart/2005/8/layout/pList1"/>
    <dgm:cxn modelId="{570753C3-96EF-4815-A4B8-24A0C58486F8}" type="presParOf" srcId="{9E6CE7D7-65F5-4BD8-A725-4CBE4638D630}" destId="{1C4CF07E-C27F-4B57-8F7F-820677E20D87}" srcOrd="1" destOrd="0" presId="urn:microsoft.com/office/officeart/2005/8/layout/pList1"/>
    <dgm:cxn modelId="{391DD8C0-7538-4E09-947D-78DDD34C62F1}" type="presParOf" srcId="{9E6CE7D7-65F5-4BD8-A725-4CBE4638D630}" destId="{71CAEB97-4DB5-43CD-A5BA-A2146B4002D3}" srcOrd="2" destOrd="0" presId="urn:microsoft.com/office/officeart/2005/8/layout/pList1"/>
    <dgm:cxn modelId="{C8DF415A-8E35-45D2-A06F-8ADF98CA1BCC}" type="presParOf" srcId="{71CAEB97-4DB5-43CD-A5BA-A2146B4002D3}" destId="{BA03A2FC-4A3A-4975-86C9-0E01C73D4222}" srcOrd="0" destOrd="0" presId="urn:microsoft.com/office/officeart/2005/8/layout/pList1"/>
    <dgm:cxn modelId="{1F1A730E-3D20-46E5-BF9A-299551BA202F}" type="presParOf" srcId="{71CAEB97-4DB5-43CD-A5BA-A2146B4002D3}" destId="{21C2C36A-6C7D-40A9-8F55-39AD8C7BF330}" srcOrd="1" destOrd="0" presId="urn:microsoft.com/office/officeart/2005/8/layout/pList1"/>
    <dgm:cxn modelId="{C77F4412-A847-4A12-9375-8F80513116A7}" type="presParOf" srcId="{9E6CE7D7-65F5-4BD8-A725-4CBE4638D630}" destId="{565FC8D4-E4FA-4809-9728-DE28B82B2DFD}" srcOrd="3" destOrd="0" presId="urn:microsoft.com/office/officeart/2005/8/layout/pList1"/>
    <dgm:cxn modelId="{676F380E-5949-40B2-B7FE-5ADC1B8D5A75}" type="presParOf" srcId="{9E6CE7D7-65F5-4BD8-A725-4CBE4638D630}" destId="{0D2E6815-9B6D-4781-BC8C-8ACF6448DEDB}" srcOrd="4" destOrd="0" presId="urn:microsoft.com/office/officeart/2005/8/layout/pList1"/>
    <dgm:cxn modelId="{5EF86AE1-7CB9-4B92-8CA9-B077BDFE6CFF}" type="presParOf" srcId="{0D2E6815-9B6D-4781-BC8C-8ACF6448DEDB}" destId="{0DCE481E-F064-4F45-8C50-2FE3755FAE81}" srcOrd="0" destOrd="0" presId="urn:microsoft.com/office/officeart/2005/8/layout/pList1"/>
    <dgm:cxn modelId="{871BFB77-D463-4338-9B9E-D9756425EECC}" type="presParOf" srcId="{0D2E6815-9B6D-4781-BC8C-8ACF6448DEDB}" destId="{750D7CDE-F591-495F-BAA4-7D30B1E4B48A}" srcOrd="1" destOrd="0" presId="urn:microsoft.com/office/officeart/2005/8/layout/pList1"/>
    <dgm:cxn modelId="{106D7D54-4063-479E-85F6-88B9E9A92D14}" type="presParOf" srcId="{9E6CE7D7-65F5-4BD8-A725-4CBE4638D630}" destId="{9B09C963-85D4-4F00-809B-DCDA28024B65}" srcOrd="5" destOrd="0" presId="urn:microsoft.com/office/officeart/2005/8/layout/pList1"/>
    <dgm:cxn modelId="{E13BDDD1-1290-45AE-8446-B06A594E1E34}" type="presParOf" srcId="{9E6CE7D7-65F5-4BD8-A725-4CBE4638D630}" destId="{B94B0233-C432-432D-AA8D-EE9998C21BB9}" srcOrd="6" destOrd="0" presId="urn:microsoft.com/office/officeart/2005/8/layout/pList1"/>
    <dgm:cxn modelId="{2F4FBA56-E007-467D-BE0B-AF08484D677B}" type="presParOf" srcId="{B94B0233-C432-432D-AA8D-EE9998C21BB9}" destId="{A74E9219-06F7-4BBB-AD85-1ABDD27A8D02}" srcOrd="0" destOrd="0" presId="urn:microsoft.com/office/officeart/2005/8/layout/pList1"/>
    <dgm:cxn modelId="{BDE901B1-2DEE-4630-80F1-7AC9CC4F7607}" type="presParOf" srcId="{B94B0233-C432-432D-AA8D-EE9998C21BB9}" destId="{086C6CFA-2FFF-4D9E-B994-A598B98B312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25026B-29CD-4C3A-8C9D-42C125AC4741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zh-CN" altLang="en-US"/>
        </a:p>
      </dgm:t>
    </dgm:pt>
    <dgm:pt modelId="{1A5A2611-AA22-4DBC-A1E5-2FE204A5B62D}">
      <dgm:prSet phldrT="[文本]" custT="1"/>
      <dgm:spPr/>
      <dgm:t>
        <a:bodyPr/>
        <a:lstStyle/>
        <a:p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Periodicity (</a:t>
          </a:r>
          <a:r>
            <a:rPr lang="en-US" altLang="zh-CN" sz="2000" i="1" dirty="0">
              <a:latin typeface="Segoe UI" panose="020B0502040204020203" pitchFamily="34" charset="0"/>
              <a:cs typeface="Segoe UI" panose="020B0502040204020203" pitchFamily="34" charset="0"/>
            </a:rPr>
            <a:t>P</a:t>
          </a:r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)</a:t>
          </a:r>
          <a:endParaRPr lang="zh-CN" altLang="en-US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862E177-F568-450B-A62C-B3B49D41BA1F}" type="parTrans" cxnId="{C7DA947F-2F8D-4A6B-B3E5-2CBC88304051}">
      <dgm:prSet/>
      <dgm:spPr/>
      <dgm:t>
        <a:bodyPr/>
        <a:lstStyle/>
        <a:p>
          <a:endParaRPr lang="zh-CN" altLang="en-US" sz="3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15B58EA-5272-4EF8-B8E9-01633E268439}" type="sibTrans" cxnId="{C7DA947F-2F8D-4A6B-B3E5-2CBC88304051}">
      <dgm:prSet/>
      <dgm:spPr/>
      <dgm:t>
        <a:bodyPr/>
        <a:lstStyle/>
        <a:p>
          <a:endParaRPr lang="zh-CN" altLang="en-US" sz="3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C68C683-D688-45DD-8E09-F07C01DC925D}">
      <dgm:prSet phldrT="[文本]" custT="1"/>
      <dgm:spPr/>
      <dgm:t>
        <a:bodyPr/>
        <a:lstStyle/>
        <a:p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Local Stability (</a:t>
          </a:r>
          <a:r>
            <a:rPr lang="en-US" altLang="zh-CN" sz="2000" i="1" dirty="0">
              <a:latin typeface="Segoe UI" panose="020B0502040204020203" pitchFamily="34" charset="0"/>
              <a:cs typeface="Segoe UI" panose="020B0502040204020203" pitchFamily="34" charset="0"/>
            </a:rPr>
            <a:t>LS</a:t>
          </a:r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)</a:t>
          </a:r>
          <a:endParaRPr lang="zh-CN" altLang="en-US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6B15E6D-76CE-4278-8E49-C43A96F26B18}" type="parTrans" cxnId="{3E59ADCF-FD4C-402F-A119-201C638AAD28}">
      <dgm:prSet/>
      <dgm:spPr/>
      <dgm:t>
        <a:bodyPr/>
        <a:lstStyle/>
        <a:p>
          <a:endParaRPr lang="zh-CN" altLang="en-US" sz="3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ABC6B64-0180-438C-971B-CC8AD9586496}" type="sibTrans" cxnId="{3E59ADCF-FD4C-402F-A119-201C638AAD28}">
      <dgm:prSet/>
      <dgm:spPr/>
      <dgm:t>
        <a:bodyPr/>
        <a:lstStyle/>
        <a:p>
          <a:endParaRPr lang="zh-CN" altLang="en-US" sz="3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E843627-FEE2-4135-8753-7DAD1C8EAF41}">
      <dgm:prSet phldrT="[文本]" custT="1"/>
      <dgm:spPr/>
      <dgm:t>
        <a:bodyPr/>
        <a:lstStyle/>
        <a:p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Patterns tends to be similar in the same time of the periods (</a:t>
          </a:r>
          <a:r>
            <a:rPr lang="en-US" altLang="zh-CN" sz="2000" dirty="0">
              <a:solidFill>
                <a:srgbClr val="CC99CC"/>
              </a:solidFill>
              <a:latin typeface="Segoe UI" panose="020B0502040204020203" pitchFamily="34" charset="0"/>
              <a:cs typeface="Segoe UI" panose="020B0502040204020203" pitchFamily="34" charset="0"/>
            </a:rPr>
            <a:t>Contemporaneous historical </a:t>
          </a:r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&amp; </a:t>
          </a:r>
          <a:r>
            <a:rPr lang="en-US" altLang="zh-CN" sz="2000" dirty="0">
              <a:solidFill>
                <a:srgbClr val="FFDB99"/>
              </a:solidFill>
              <a:latin typeface="Segoe UI" panose="020B0502040204020203" pitchFamily="34" charset="0"/>
              <a:cs typeface="Segoe UI" panose="020B0502040204020203" pitchFamily="34" charset="0"/>
            </a:rPr>
            <a:t>post-change</a:t>
          </a:r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)</a:t>
          </a:r>
          <a:endParaRPr lang="zh-CN" altLang="en-US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AC6711E-5DD4-4D5F-BA27-5A65AC866303}" type="parTrans" cxnId="{76FAA8A9-8D7C-48AC-BF2F-53A2F88B2619}">
      <dgm:prSet/>
      <dgm:spPr/>
      <dgm:t>
        <a:bodyPr/>
        <a:lstStyle/>
        <a:p>
          <a:endParaRPr lang="zh-CN" altLang="en-US" sz="3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6509994-DFA2-4BF2-AE90-E3CBB9C9D558}" type="sibTrans" cxnId="{76FAA8A9-8D7C-48AC-BF2F-53A2F88B2619}">
      <dgm:prSet/>
      <dgm:spPr/>
      <dgm:t>
        <a:bodyPr/>
        <a:lstStyle/>
        <a:p>
          <a:endParaRPr lang="zh-CN" altLang="en-US" sz="3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7463573-9B6B-4D05-9892-B0435B88C402}">
      <dgm:prSet phldrT="[文本]" custT="1"/>
      <dgm:spPr/>
      <dgm:t>
        <a:bodyPr/>
        <a:lstStyle/>
        <a:p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Patterns tend to be similar within a short period before and after the </a:t>
          </a:r>
          <a:r>
            <a:rPr lang="en-US" altLang="zh-CN" sz="2000" dirty="0">
              <a:solidFill>
                <a:srgbClr val="FF9999"/>
              </a:solidFill>
              <a:latin typeface="Segoe UI" panose="020B0502040204020203" pitchFamily="34" charset="0"/>
              <a:cs typeface="Segoe UI" panose="020B0502040204020203" pitchFamily="34" charset="0"/>
            </a:rPr>
            <a:t>ongoing period</a:t>
          </a:r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 (</a:t>
          </a:r>
          <a:r>
            <a:rPr lang="en-US" altLang="zh-CN" sz="2000" dirty="0">
              <a:solidFill>
                <a:srgbClr val="99CC99"/>
              </a:solidFill>
              <a:latin typeface="Segoe UI" panose="020B0502040204020203" pitchFamily="34" charset="0"/>
              <a:cs typeface="Segoe UI" panose="020B0502040204020203" pitchFamily="34" charset="0"/>
            </a:rPr>
            <a:t>pre-change</a:t>
          </a:r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 &amp; </a:t>
          </a:r>
          <a:r>
            <a:rPr lang="en-US" altLang="zh-CN" sz="2000" dirty="0">
              <a:solidFill>
                <a:srgbClr val="FFDB99"/>
              </a:solidFill>
              <a:latin typeface="Segoe UI" panose="020B0502040204020203" pitchFamily="34" charset="0"/>
              <a:cs typeface="Segoe UI" panose="020B0502040204020203" pitchFamily="34" charset="0"/>
            </a:rPr>
            <a:t>post-change</a:t>
          </a:r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)</a:t>
          </a:r>
          <a:endParaRPr lang="zh-CN" altLang="en-US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79384EB-28BC-494A-85BD-DA063734872F}" type="parTrans" cxnId="{ABEEF388-F991-475D-ADD3-ED595E531502}">
      <dgm:prSet/>
      <dgm:spPr/>
      <dgm:t>
        <a:bodyPr/>
        <a:lstStyle/>
        <a:p>
          <a:endParaRPr lang="zh-CN" altLang="en-US" sz="3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300A3F2-DA56-4ACC-BD20-BF4FBEE00D08}" type="sibTrans" cxnId="{ABEEF388-F991-475D-ADD3-ED595E531502}">
      <dgm:prSet/>
      <dgm:spPr/>
      <dgm:t>
        <a:bodyPr/>
        <a:lstStyle/>
        <a:p>
          <a:endParaRPr lang="zh-CN" altLang="en-US" sz="3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98BE7C9-3527-4013-8F39-58F75ACEFE53}" type="pres">
      <dgm:prSet presAssocID="{5C25026B-29CD-4C3A-8C9D-42C125AC4741}" presName="linear" presStyleCnt="0">
        <dgm:presLayoutVars>
          <dgm:dir/>
          <dgm:animLvl val="lvl"/>
          <dgm:resizeHandles val="exact"/>
        </dgm:presLayoutVars>
      </dgm:prSet>
      <dgm:spPr/>
    </dgm:pt>
    <dgm:pt modelId="{D130E738-A687-4D99-AD39-8DD4AC386550}" type="pres">
      <dgm:prSet presAssocID="{1A5A2611-AA22-4DBC-A1E5-2FE204A5B62D}" presName="parentLin" presStyleCnt="0"/>
      <dgm:spPr/>
    </dgm:pt>
    <dgm:pt modelId="{59579105-926E-4161-A235-1227EDB93FA8}" type="pres">
      <dgm:prSet presAssocID="{1A5A2611-AA22-4DBC-A1E5-2FE204A5B62D}" presName="parentLeftMargin" presStyleLbl="node1" presStyleIdx="0" presStyleCnt="2"/>
      <dgm:spPr/>
    </dgm:pt>
    <dgm:pt modelId="{C42B687E-C75A-4944-AADF-4B965E5552BC}" type="pres">
      <dgm:prSet presAssocID="{1A5A2611-AA22-4DBC-A1E5-2FE204A5B62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C5B0085-727B-4101-8756-C6FCBDD06D64}" type="pres">
      <dgm:prSet presAssocID="{1A5A2611-AA22-4DBC-A1E5-2FE204A5B62D}" presName="negativeSpace" presStyleCnt="0"/>
      <dgm:spPr/>
    </dgm:pt>
    <dgm:pt modelId="{921EE1F3-5243-46C4-9ADB-0B2CB2E852D8}" type="pres">
      <dgm:prSet presAssocID="{1A5A2611-AA22-4DBC-A1E5-2FE204A5B62D}" presName="childText" presStyleLbl="conFgAcc1" presStyleIdx="0" presStyleCnt="2">
        <dgm:presLayoutVars>
          <dgm:bulletEnabled val="1"/>
        </dgm:presLayoutVars>
      </dgm:prSet>
      <dgm:spPr/>
    </dgm:pt>
    <dgm:pt modelId="{A8EB185B-8B5B-400D-923B-C5EB11B4346F}" type="pres">
      <dgm:prSet presAssocID="{115B58EA-5272-4EF8-B8E9-01633E268439}" presName="spaceBetweenRectangles" presStyleCnt="0"/>
      <dgm:spPr/>
    </dgm:pt>
    <dgm:pt modelId="{74F41874-8A2A-4FBE-899F-99C511B33EC0}" type="pres">
      <dgm:prSet presAssocID="{BC68C683-D688-45DD-8E09-F07C01DC925D}" presName="parentLin" presStyleCnt="0"/>
      <dgm:spPr/>
    </dgm:pt>
    <dgm:pt modelId="{EC14BE95-F92F-47EC-B001-42C3A2A44FD1}" type="pres">
      <dgm:prSet presAssocID="{BC68C683-D688-45DD-8E09-F07C01DC925D}" presName="parentLeftMargin" presStyleLbl="node1" presStyleIdx="0" presStyleCnt="2"/>
      <dgm:spPr/>
    </dgm:pt>
    <dgm:pt modelId="{3E5996E1-A8C5-4F3F-8721-88F8A21163DE}" type="pres">
      <dgm:prSet presAssocID="{BC68C683-D688-45DD-8E09-F07C01DC925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0B03DEF-ED14-456E-9AE8-D6C51C6CA530}" type="pres">
      <dgm:prSet presAssocID="{BC68C683-D688-45DD-8E09-F07C01DC925D}" presName="negativeSpace" presStyleCnt="0"/>
      <dgm:spPr/>
    </dgm:pt>
    <dgm:pt modelId="{39A6E7A7-ED9B-48CA-9B48-29EC6F501A94}" type="pres">
      <dgm:prSet presAssocID="{BC68C683-D688-45DD-8E09-F07C01DC925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3C58432-93EF-44C4-9F71-C7597E1BA089}" type="presOf" srcId="{BC68C683-D688-45DD-8E09-F07C01DC925D}" destId="{EC14BE95-F92F-47EC-B001-42C3A2A44FD1}" srcOrd="0" destOrd="0" presId="urn:microsoft.com/office/officeart/2005/8/layout/list1"/>
    <dgm:cxn modelId="{453B403E-B102-4B9C-8852-C36D0757CB27}" type="presOf" srcId="{BC68C683-D688-45DD-8E09-F07C01DC925D}" destId="{3E5996E1-A8C5-4F3F-8721-88F8A21163DE}" srcOrd="1" destOrd="0" presId="urn:microsoft.com/office/officeart/2005/8/layout/list1"/>
    <dgm:cxn modelId="{90E67144-759D-4764-94C8-61E47E207D29}" type="presOf" srcId="{1A5A2611-AA22-4DBC-A1E5-2FE204A5B62D}" destId="{C42B687E-C75A-4944-AADF-4B965E5552BC}" srcOrd="1" destOrd="0" presId="urn:microsoft.com/office/officeart/2005/8/layout/list1"/>
    <dgm:cxn modelId="{EBC5FF64-88A3-421B-9363-14AAC5D70488}" type="presOf" srcId="{5E843627-FEE2-4135-8753-7DAD1C8EAF41}" destId="{921EE1F3-5243-46C4-9ADB-0B2CB2E852D8}" srcOrd="0" destOrd="0" presId="urn:microsoft.com/office/officeart/2005/8/layout/list1"/>
    <dgm:cxn modelId="{C7DA947F-2F8D-4A6B-B3E5-2CBC88304051}" srcId="{5C25026B-29CD-4C3A-8C9D-42C125AC4741}" destId="{1A5A2611-AA22-4DBC-A1E5-2FE204A5B62D}" srcOrd="0" destOrd="0" parTransId="{A862E177-F568-450B-A62C-B3B49D41BA1F}" sibTransId="{115B58EA-5272-4EF8-B8E9-01633E268439}"/>
    <dgm:cxn modelId="{ABEEF388-F991-475D-ADD3-ED595E531502}" srcId="{BC68C683-D688-45DD-8E09-F07C01DC925D}" destId="{67463573-9B6B-4D05-9892-B0435B88C402}" srcOrd="0" destOrd="0" parTransId="{179384EB-28BC-494A-85BD-DA063734872F}" sibTransId="{B300A3F2-DA56-4ACC-BD20-BF4FBEE00D08}"/>
    <dgm:cxn modelId="{AFB4BDA4-6B81-4AFD-ADCA-A06703698D81}" type="presOf" srcId="{67463573-9B6B-4D05-9892-B0435B88C402}" destId="{39A6E7A7-ED9B-48CA-9B48-29EC6F501A94}" srcOrd="0" destOrd="0" presId="urn:microsoft.com/office/officeart/2005/8/layout/list1"/>
    <dgm:cxn modelId="{506334A9-3AE6-4FDF-A264-5AD32B5D5E36}" type="presOf" srcId="{5C25026B-29CD-4C3A-8C9D-42C125AC4741}" destId="{F98BE7C9-3527-4013-8F39-58F75ACEFE53}" srcOrd="0" destOrd="0" presId="urn:microsoft.com/office/officeart/2005/8/layout/list1"/>
    <dgm:cxn modelId="{76FAA8A9-8D7C-48AC-BF2F-53A2F88B2619}" srcId="{1A5A2611-AA22-4DBC-A1E5-2FE204A5B62D}" destId="{5E843627-FEE2-4135-8753-7DAD1C8EAF41}" srcOrd="0" destOrd="0" parTransId="{2AC6711E-5DD4-4D5F-BA27-5A65AC866303}" sibTransId="{16509994-DFA2-4BF2-AE90-E3CBB9C9D558}"/>
    <dgm:cxn modelId="{3E59ADCF-FD4C-402F-A119-201C638AAD28}" srcId="{5C25026B-29CD-4C3A-8C9D-42C125AC4741}" destId="{BC68C683-D688-45DD-8E09-F07C01DC925D}" srcOrd="1" destOrd="0" parTransId="{56B15E6D-76CE-4278-8E49-C43A96F26B18}" sibTransId="{7ABC6B64-0180-438C-971B-CC8AD9586496}"/>
    <dgm:cxn modelId="{D18907ED-073D-4D63-A531-51612B6068B5}" type="presOf" srcId="{1A5A2611-AA22-4DBC-A1E5-2FE204A5B62D}" destId="{59579105-926E-4161-A235-1227EDB93FA8}" srcOrd="0" destOrd="0" presId="urn:microsoft.com/office/officeart/2005/8/layout/list1"/>
    <dgm:cxn modelId="{6E87A616-C776-4250-9BB9-70815D098D5F}" type="presParOf" srcId="{F98BE7C9-3527-4013-8F39-58F75ACEFE53}" destId="{D130E738-A687-4D99-AD39-8DD4AC386550}" srcOrd="0" destOrd="0" presId="urn:microsoft.com/office/officeart/2005/8/layout/list1"/>
    <dgm:cxn modelId="{41004E74-2405-4F91-B648-5693A5238BA9}" type="presParOf" srcId="{D130E738-A687-4D99-AD39-8DD4AC386550}" destId="{59579105-926E-4161-A235-1227EDB93FA8}" srcOrd="0" destOrd="0" presId="urn:microsoft.com/office/officeart/2005/8/layout/list1"/>
    <dgm:cxn modelId="{FDC42D3B-0004-4C1B-A51F-F98394376CAA}" type="presParOf" srcId="{D130E738-A687-4D99-AD39-8DD4AC386550}" destId="{C42B687E-C75A-4944-AADF-4B965E5552BC}" srcOrd="1" destOrd="0" presId="urn:microsoft.com/office/officeart/2005/8/layout/list1"/>
    <dgm:cxn modelId="{B22C0888-EE7C-4837-AB91-1A00611E2F0F}" type="presParOf" srcId="{F98BE7C9-3527-4013-8F39-58F75ACEFE53}" destId="{0C5B0085-727B-4101-8756-C6FCBDD06D64}" srcOrd="1" destOrd="0" presId="urn:microsoft.com/office/officeart/2005/8/layout/list1"/>
    <dgm:cxn modelId="{DFB3C0E1-79D5-40AA-B1CE-57C15AF29EFB}" type="presParOf" srcId="{F98BE7C9-3527-4013-8F39-58F75ACEFE53}" destId="{921EE1F3-5243-46C4-9ADB-0B2CB2E852D8}" srcOrd="2" destOrd="0" presId="urn:microsoft.com/office/officeart/2005/8/layout/list1"/>
    <dgm:cxn modelId="{5F321208-A417-4F3D-8345-2AA7F2D51E87}" type="presParOf" srcId="{F98BE7C9-3527-4013-8F39-58F75ACEFE53}" destId="{A8EB185B-8B5B-400D-923B-C5EB11B4346F}" srcOrd="3" destOrd="0" presId="urn:microsoft.com/office/officeart/2005/8/layout/list1"/>
    <dgm:cxn modelId="{1E204889-7B5A-405F-B621-9D75594C8D81}" type="presParOf" srcId="{F98BE7C9-3527-4013-8F39-58F75ACEFE53}" destId="{74F41874-8A2A-4FBE-899F-99C511B33EC0}" srcOrd="4" destOrd="0" presId="urn:microsoft.com/office/officeart/2005/8/layout/list1"/>
    <dgm:cxn modelId="{FA1295A6-E196-4E04-A91B-CC249ADFB5A5}" type="presParOf" srcId="{74F41874-8A2A-4FBE-899F-99C511B33EC0}" destId="{EC14BE95-F92F-47EC-B001-42C3A2A44FD1}" srcOrd="0" destOrd="0" presId="urn:microsoft.com/office/officeart/2005/8/layout/list1"/>
    <dgm:cxn modelId="{9502582C-5AB7-4303-9C89-A7E09BE1043B}" type="presParOf" srcId="{74F41874-8A2A-4FBE-899F-99C511B33EC0}" destId="{3E5996E1-A8C5-4F3F-8721-88F8A21163DE}" srcOrd="1" destOrd="0" presId="urn:microsoft.com/office/officeart/2005/8/layout/list1"/>
    <dgm:cxn modelId="{42D6BB15-1D01-4909-8CB6-7DA56A61FC09}" type="presParOf" srcId="{F98BE7C9-3527-4013-8F39-58F75ACEFE53}" destId="{D0B03DEF-ED14-456E-9AE8-D6C51C6CA530}" srcOrd="5" destOrd="0" presId="urn:microsoft.com/office/officeart/2005/8/layout/list1"/>
    <dgm:cxn modelId="{201F9DE1-E722-4564-A2DC-36A4EAE54186}" type="presParOf" srcId="{F98BE7C9-3527-4013-8F39-58F75ACEFE53}" destId="{39A6E7A7-ED9B-48CA-9B48-29EC6F501A9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67C4B6-4A11-4076-8773-C79A01A9DDBC}" type="doc">
      <dgm:prSet loTypeId="urn:microsoft.com/office/officeart/2005/8/layout/vList2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zh-CN" altLang="en-US"/>
        </a:p>
      </dgm:t>
    </dgm:pt>
    <dgm:pt modelId="{F77473B4-D027-40EA-BA6E-26C28332ECBC}">
      <dgm:prSet custT="1"/>
      <dgm:spPr/>
      <dgm:t>
        <a:bodyPr/>
        <a:lstStyle/>
        <a:p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Aggregate similarities from P model and LS model</a:t>
          </a:r>
          <a:endParaRPr lang="zh-CN" altLang="en-US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AC5F921-3E27-4DE0-A64C-8F4F0ADD8592}" type="parTrans" cxnId="{0AF81F2E-8FDF-463D-9919-067216240F03}">
      <dgm:prSet/>
      <dgm:spPr/>
      <dgm:t>
        <a:bodyPr/>
        <a:lstStyle/>
        <a:p>
          <a:endParaRPr lang="zh-CN" altLang="en-US" sz="3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865771F-C9C4-469B-8508-07F61B6FD76D}" type="sibTrans" cxnId="{0AF81F2E-8FDF-463D-9919-067216240F03}">
      <dgm:prSet/>
      <dgm:spPr/>
      <dgm:t>
        <a:bodyPr/>
        <a:lstStyle/>
        <a:p>
          <a:endParaRPr lang="zh-CN" altLang="en-US" sz="3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3C79114-2A36-4D9B-AD22-954DD21C53B3}">
      <dgm:prSet custT="1"/>
      <dgm:spPr/>
      <dgm:t>
        <a:bodyPr/>
        <a:lstStyle/>
        <a:p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By weighted sum of:</a:t>
          </a:r>
          <a:endParaRPr lang="zh-CN" altLang="en-US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727DA1B-A296-4FC6-8B98-22B9D2474FE8}" type="parTrans" cxnId="{AF1A2006-48BD-44C2-BC41-A56611E87D2B}">
      <dgm:prSet/>
      <dgm:spPr/>
      <dgm:t>
        <a:bodyPr/>
        <a:lstStyle/>
        <a:p>
          <a:endParaRPr lang="zh-CN" altLang="en-US"/>
        </a:p>
      </dgm:t>
    </dgm:pt>
    <dgm:pt modelId="{6D15940E-B6DC-4992-AA66-878ED63CA4C8}" type="sibTrans" cxnId="{AF1A2006-48BD-44C2-BC41-A56611E87D2B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FF98CF42-1515-4823-B418-2923D1D82B75}">
          <dgm:prSet custT="1"/>
          <dgm:spPr/>
          <dgm:t>
            <a:bodyPr/>
            <a:lstStyle/>
            <a:p>
              <a:r>
                <a:rPr lang="en-US" altLang="zh-CN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Maximum similarity from multiple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altLang="zh-CN" sz="2000" i="1" smtClean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</m:ctrlPr>
                    </m:sSupPr>
                    <m:e>
                      <m:r>
                        <a:rPr lang="en-US" altLang="zh-CN" sz="2000" i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𝑋</m:t>
                      </m:r>
                    </m:e>
                    <m:sup>
                      <m:r>
                        <a:rPr lang="en-US" altLang="zh-CN" sz="2000" b="0" i="1" smtClean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𝑃</m:t>
                      </m:r>
                    </m:sup>
                  </m:sSup>
                  <m:r>
                    <a:rPr lang="en-US" altLang="zh-CN" sz="2000" b="0" i="1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mbria Math" panose="02040503050406030204" pitchFamily="18" charset="0"/>
                      <a:cs typeface="Segoe UI" panose="020B0502040204020203" pitchFamily="34" charset="0"/>
                    </a:rPr>
                    <m:t>,</m:t>
                  </m:r>
                  <m:r>
                    <a:rPr lang="en-US" altLang="zh-CN" sz="2000" b="0" i="1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mbria Math" panose="02040503050406030204" pitchFamily="18" charset="0"/>
                      <a:cs typeface="Segoe UI" panose="020B0502040204020203" pitchFamily="34" charset="0"/>
                    </a:rPr>
                    <m:t>𝑋</m:t>
                  </m:r>
                  <m:r>
                    <a:rPr lang="en-US" altLang="zh-CN" sz="2000" b="0" i="1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mbria Math" panose="02040503050406030204" pitchFamily="18" charset="0"/>
                      <a:cs typeface="Segoe UI" panose="020B0502040204020203" pitchFamily="34" charset="0"/>
                    </a:rPr>
                    <m:t>′</m:t>
                  </m:r>
                </m:oMath>
              </a14:m>
              <a:r>
                <a:rPr lang="en-US" altLang="zh-CN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 pairs</a:t>
              </a:r>
              <a:endParaRPr lang="zh-CN" alt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dgm:t>
        </dgm:pt>
      </mc:Choice>
      <mc:Fallback xmlns="">
        <dgm:pt modelId="{FF98CF42-1515-4823-B418-2923D1D82B75}">
          <dgm:prSet custT="1"/>
          <dgm:spPr/>
          <dgm:t>
            <a:bodyPr/>
            <a:lstStyle/>
            <a:p>
              <a:r>
                <a:rPr lang="en-US" altLang="zh-CN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Maximum similarity from multiple </a:t>
              </a:r>
              <a:r>
                <a:rPr lang="en-US" altLang="zh-CN" sz="2000" i="0">
                  <a:solidFill>
                    <a:prstClr val="black">
                      <a:lumMod val="85000"/>
                      <a:lumOff val="15000"/>
                    </a:prstClr>
                  </a:solidFill>
                  <a:latin typeface="Cambria Math" panose="02040503050406030204" pitchFamily="18" charset="0"/>
                  <a:cs typeface="Segoe UI" panose="020B0502040204020203" pitchFamily="34" charset="0"/>
                </a:rPr>
                <a:t>𝑋^</a:t>
              </a:r>
              <a:r>
                <a:rPr lang="en-US" altLang="zh-CN" sz="2000" b="0" i="0">
                  <a:solidFill>
                    <a:prstClr val="black">
                      <a:lumMod val="85000"/>
                      <a:lumOff val="15000"/>
                    </a:prstClr>
                  </a:solidFill>
                  <a:latin typeface="Cambria Math" panose="02040503050406030204" pitchFamily="18" charset="0"/>
                  <a:cs typeface="Segoe UI" panose="020B0502040204020203" pitchFamily="34" charset="0"/>
                </a:rPr>
                <a:t>𝑃,𝑋′</a:t>
              </a:r>
              <a:r>
                <a:rPr lang="en-US" altLang="zh-CN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 pairs</a:t>
              </a:r>
              <a:endParaRPr lang="zh-CN" alt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dgm:t>
        </dgm:pt>
      </mc:Fallback>
    </mc:AlternateContent>
    <dgm:pt modelId="{B7A31922-7A3E-403A-8E7B-52405D1D4BDC}" type="parTrans" cxnId="{0878F61B-BE33-4FEC-BBAA-99D7576029C8}">
      <dgm:prSet/>
      <dgm:spPr/>
      <dgm:t>
        <a:bodyPr/>
        <a:lstStyle/>
        <a:p>
          <a:endParaRPr lang="zh-CN" altLang="en-US"/>
        </a:p>
      </dgm:t>
    </dgm:pt>
    <dgm:pt modelId="{F79FC3DC-80C7-4160-8739-5B2642EA003A}" type="sibTrans" cxnId="{0878F61B-BE33-4FEC-BBAA-99D7576029C8}">
      <dgm:prSet/>
      <dgm:spPr/>
      <dgm:t>
        <a:bodyPr/>
        <a:lstStyle/>
        <a:p>
          <a:endParaRPr lang="zh-CN" altLang="en-US"/>
        </a:p>
      </dgm:t>
    </dgm:pt>
    <dgm:pt modelId="{C3EA474D-AA00-4A56-A1AB-1F74BC1D5ACE}">
      <dgm:prSet custT="1"/>
      <dgm:spPr/>
      <dgm:t>
        <a:bodyPr/>
        <a:lstStyle/>
        <a:p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Aggregate results from multiple KPIs</a:t>
          </a:r>
          <a:endParaRPr lang="zh-CN" altLang="en-US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F6C1CE4-3D60-45AB-ACE7-6CBA9F45BB1E}" type="parTrans" cxnId="{83826172-22AE-4FDD-B4E3-C32AC21CECEC}">
      <dgm:prSet/>
      <dgm:spPr/>
      <dgm:t>
        <a:bodyPr/>
        <a:lstStyle/>
        <a:p>
          <a:endParaRPr lang="zh-CN" altLang="en-US"/>
        </a:p>
      </dgm:t>
    </dgm:pt>
    <dgm:pt modelId="{2A306118-13B5-426B-A8ED-B5C1C280320D}" type="sibTrans" cxnId="{83826172-22AE-4FDD-B4E3-C32AC21CECEC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378316E9-B4A4-4A0E-9D76-1D5C4F4BEF51}">
          <dgm:prSet custT="1"/>
          <dgm:spPr/>
          <dgm:t>
            <a:bodyPr/>
            <a:lstStyle/>
            <a:p>
              <a:r>
                <a:rPr lang="en-US" altLang="zh-CN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Similarity from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altLang="zh-CN" sz="2000" i="1" smtClean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</m:ctrlPr>
                    </m:sSupPr>
                    <m:e>
                      <m:r>
                        <a:rPr lang="en-US" altLang="zh-CN" sz="2000" i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𝑋</m:t>
                      </m:r>
                    </m:e>
                    <m:sup>
                      <m:r>
                        <a:rPr lang="en-US" altLang="zh-CN" sz="2000" b="0" i="1" smtClean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𝐿𝑆</m:t>
                      </m:r>
                    </m:sup>
                  </m:sSup>
                  <m:r>
                    <a:rPr lang="en-US" altLang="zh-CN" sz="2000" b="0" i="1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mbria Math" panose="02040503050406030204" pitchFamily="18" charset="0"/>
                      <a:cs typeface="Segoe UI" panose="020B0502040204020203" pitchFamily="34" charset="0"/>
                    </a:rPr>
                    <m:t>,</m:t>
                  </m:r>
                  <m:r>
                    <a:rPr lang="en-US" altLang="zh-CN" sz="2000" b="0" i="1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mbria Math" panose="02040503050406030204" pitchFamily="18" charset="0"/>
                      <a:cs typeface="Segoe UI" panose="020B0502040204020203" pitchFamily="34" charset="0"/>
                    </a:rPr>
                    <m:t>𝑋</m:t>
                  </m:r>
                  <m:r>
                    <a:rPr lang="en-US" altLang="zh-CN" sz="2000" b="0" i="1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mbria Math" panose="02040503050406030204" pitchFamily="18" charset="0"/>
                      <a:cs typeface="Segoe UI" panose="020B0502040204020203" pitchFamily="34" charset="0"/>
                    </a:rPr>
                    <m:t>′</m:t>
                  </m:r>
                </m:oMath>
              </a14:m>
              <a:r>
                <a:rPr lang="en-US" altLang="zh-CN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 pair</a:t>
              </a:r>
              <a:endParaRPr lang="zh-CN" alt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dgm:t>
        </dgm:pt>
      </mc:Choice>
      <mc:Fallback xmlns="">
        <dgm:pt modelId="{378316E9-B4A4-4A0E-9D76-1D5C4F4BEF51}">
          <dgm:prSet custT="1"/>
          <dgm:spPr/>
          <dgm:t>
            <a:bodyPr/>
            <a:lstStyle/>
            <a:p>
              <a:r>
                <a:rPr lang="en-US" altLang="zh-CN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Similarity from </a:t>
              </a:r>
              <a:r>
                <a:rPr lang="en-US" altLang="zh-CN" sz="2000" i="0">
                  <a:solidFill>
                    <a:prstClr val="black">
                      <a:lumMod val="85000"/>
                      <a:lumOff val="15000"/>
                    </a:prstClr>
                  </a:solidFill>
                  <a:latin typeface="Cambria Math" panose="02040503050406030204" pitchFamily="18" charset="0"/>
                  <a:cs typeface="Segoe UI" panose="020B0502040204020203" pitchFamily="34" charset="0"/>
                </a:rPr>
                <a:t>𝑋^</a:t>
              </a:r>
              <a:r>
                <a:rPr lang="en-US" altLang="zh-CN" sz="2000" b="0" i="0">
                  <a:solidFill>
                    <a:prstClr val="black">
                      <a:lumMod val="85000"/>
                      <a:lumOff val="15000"/>
                    </a:prstClr>
                  </a:solidFill>
                  <a:latin typeface="Cambria Math" panose="02040503050406030204" pitchFamily="18" charset="0"/>
                  <a:cs typeface="Segoe UI" panose="020B0502040204020203" pitchFamily="34" charset="0"/>
                </a:rPr>
                <a:t>𝐿𝑆,𝑋′</a:t>
              </a:r>
              <a:r>
                <a:rPr lang="en-US" altLang="zh-CN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 pair</a:t>
              </a:r>
              <a:endParaRPr lang="zh-CN" alt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dgm:t>
        </dgm:pt>
      </mc:Fallback>
    </mc:AlternateContent>
    <dgm:pt modelId="{2F9B866B-F418-42C9-9A5F-01A3529935A2}" type="parTrans" cxnId="{29A8B3FB-CB19-4199-8AE2-1C3A3F8343E4}">
      <dgm:prSet/>
      <dgm:spPr/>
      <dgm:t>
        <a:bodyPr/>
        <a:lstStyle/>
        <a:p>
          <a:endParaRPr lang="zh-CN" altLang="en-US"/>
        </a:p>
      </dgm:t>
    </dgm:pt>
    <dgm:pt modelId="{28D81747-7459-4BC1-B8EA-74A756668D99}" type="sibTrans" cxnId="{29A8B3FB-CB19-4199-8AE2-1C3A3F8343E4}">
      <dgm:prSet/>
      <dgm:spPr/>
      <dgm:t>
        <a:bodyPr/>
        <a:lstStyle/>
        <a:p>
          <a:endParaRPr lang="zh-CN" altLang="en-US"/>
        </a:p>
      </dgm:t>
    </dgm:pt>
    <dgm:pt modelId="{48052C25-537A-4154-A6C1-DBD367C304FD}">
      <dgm:prSet custT="1"/>
      <dgm:spPr/>
      <dgm:t>
        <a:bodyPr/>
        <a:lstStyle/>
        <a:p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Trigger alerts by pre-set regulations or thresholds</a:t>
          </a:r>
          <a:endParaRPr lang="zh-CN" altLang="en-US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56E21EE-D6F1-457D-8FE3-F3B4240B4917}" type="parTrans" cxnId="{6441A76A-C97B-42E7-80AB-20F382742454}">
      <dgm:prSet/>
      <dgm:spPr/>
      <dgm:t>
        <a:bodyPr/>
        <a:lstStyle/>
        <a:p>
          <a:endParaRPr lang="zh-CN" altLang="en-US"/>
        </a:p>
      </dgm:t>
    </dgm:pt>
    <dgm:pt modelId="{5A265E6C-2465-4302-9838-BB8DA1CED1E4}" type="sibTrans" cxnId="{6441A76A-C97B-42E7-80AB-20F382742454}">
      <dgm:prSet/>
      <dgm:spPr/>
      <dgm:t>
        <a:bodyPr/>
        <a:lstStyle/>
        <a:p>
          <a:endParaRPr lang="zh-CN" altLang="en-US"/>
        </a:p>
      </dgm:t>
    </dgm:pt>
    <dgm:pt modelId="{DA1CEEB7-5EE0-4211-83B6-98AA18049A6A}">
      <dgm:prSet custT="1"/>
      <dgm:spPr/>
      <dgm:t>
        <a:bodyPr/>
        <a:lstStyle/>
        <a:p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Threshold</a:t>
          </a:r>
          <a:endParaRPr lang="zh-CN" altLang="en-US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319872C-0741-450C-963F-A84AFAB33BBC}" type="parTrans" cxnId="{E22F9E2D-22BD-4FA8-B87E-3C16F4CFDF37}">
      <dgm:prSet/>
      <dgm:spPr/>
      <dgm:t>
        <a:bodyPr/>
        <a:lstStyle/>
        <a:p>
          <a:endParaRPr lang="zh-CN" altLang="en-US"/>
        </a:p>
      </dgm:t>
    </dgm:pt>
    <dgm:pt modelId="{E1D04E7C-2EBE-4C5F-88F9-184514BC4229}" type="sibTrans" cxnId="{E22F9E2D-22BD-4FA8-B87E-3C16F4CFDF37}">
      <dgm:prSet/>
      <dgm:spPr/>
      <dgm:t>
        <a:bodyPr/>
        <a:lstStyle/>
        <a:p>
          <a:endParaRPr lang="zh-CN" altLang="en-US"/>
        </a:p>
      </dgm:t>
    </dgm:pt>
    <dgm:pt modelId="{8CAAD96F-FE17-4AE3-B613-031ED20E2C70}" type="pres">
      <dgm:prSet presAssocID="{E167C4B6-4A11-4076-8773-C79A01A9DDBC}" presName="linear" presStyleCnt="0">
        <dgm:presLayoutVars>
          <dgm:animLvl val="lvl"/>
          <dgm:resizeHandles val="exact"/>
        </dgm:presLayoutVars>
      </dgm:prSet>
      <dgm:spPr/>
    </dgm:pt>
    <dgm:pt modelId="{D1EE246E-30EE-45C3-9B03-D66D2926C97B}" type="pres">
      <dgm:prSet presAssocID="{F77473B4-D027-40EA-BA6E-26C28332ECB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4B2535B-50C3-454A-9C01-7E04F8DC054E}" type="pres">
      <dgm:prSet presAssocID="{F77473B4-D027-40EA-BA6E-26C28332ECBC}" presName="childText" presStyleLbl="revTx" presStyleIdx="0" presStyleCnt="2">
        <dgm:presLayoutVars>
          <dgm:bulletEnabled val="1"/>
        </dgm:presLayoutVars>
      </dgm:prSet>
      <dgm:spPr/>
    </dgm:pt>
    <dgm:pt modelId="{5DEF2042-5AFB-41CA-A7AC-E764E58FC877}" type="pres">
      <dgm:prSet presAssocID="{C3EA474D-AA00-4A56-A1AB-1F74BC1D5AC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1ADDAB1-D4C3-4117-8772-8FCC16AA9286}" type="pres">
      <dgm:prSet presAssocID="{C3EA474D-AA00-4A56-A1AB-1F74BC1D5AC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B92D300-5F02-445F-A74E-F0B5D7BE8C27}" type="presOf" srcId="{F77473B4-D027-40EA-BA6E-26C28332ECBC}" destId="{D1EE246E-30EE-45C3-9B03-D66D2926C97B}" srcOrd="0" destOrd="0" presId="urn:microsoft.com/office/officeart/2005/8/layout/vList2"/>
    <dgm:cxn modelId="{AF1A2006-48BD-44C2-BC41-A56611E87D2B}" srcId="{F77473B4-D027-40EA-BA6E-26C28332ECBC}" destId="{E3C79114-2A36-4D9B-AD22-954DD21C53B3}" srcOrd="0" destOrd="0" parTransId="{9727DA1B-A296-4FC6-8B98-22B9D2474FE8}" sibTransId="{6D15940E-B6DC-4992-AA66-878ED63CA4C8}"/>
    <dgm:cxn modelId="{8C0A6B14-0996-4391-816E-98B795907BA3}" type="presOf" srcId="{E167C4B6-4A11-4076-8773-C79A01A9DDBC}" destId="{8CAAD96F-FE17-4AE3-B613-031ED20E2C70}" srcOrd="0" destOrd="0" presId="urn:microsoft.com/office/officeart/2005/8/layout/vList2"/>
    <dgm:cxn modelId="{0878F61B-BE33-4FEC-BBAA-99D7576029C8}" srcId="{E3C79114-2A36-4D9B-AD22-954DD21C53B3}" destId="{FF98CF42-1515-4823-B418-2923D1D82B75}" srcOrd="0" destOrd="0" parTransId="{B7A31922-7A3E-403A-8E7B-52405D1D4BDC}" sibTransId="{F79FC3DC-80C7-4160-8739-5B2642EA003A}"/>
    <dgm:cxn modelId="{E22F9E2D-22BD-4FA8-B87E-3C16F4CFDF37}" srcId="{F77473B4-D027-40EA-BA6E-26C28332ECBC}" destId="{DA1CEEB7-5EE0-4211-83B6-98AA18049A6A}" srcOrd="1" destOrd="0" parTransId="{1319872C-0741-450C-963F-A84AFAB33BBC}" sibTransId="{E1D04E7C-2EBE-4C5F-88F9-184514BC4229}"/>
    <dgm:cxn modelId="{0AF81F2E-8FDF-463D-9919-067216240F03}" srcId="{E167C4B6-4A11-4076-8773-C79A01A9DDBC}" destId="{F77473B4-D027-40EA-BA6E-26C28332ECBC}" srcOrd="0" destOrd="0" parTransId="{FAC5F921-3E27-4DE0-A64C-8F4F0ADD8592}" sibTransId="{D865771F-C9C4-469B-8508-07F61B6FD76D}"/>
    <dgm:cxn modelId="{C06F943F-EAF5-4D3C-9E0B-5C091B04B627}" type="presOf" srcId="{DA1CEEB7-5EE0-4211-83B6-98AA18049A6A}" destId="{F4B2535B-50C3-454A-9C01-7E04F8DC054E}" srcOrd="0" destOrd="3" presId="urn:microsoft.com/office/officeart/2005/8/layout/vList2"/>
    <dgm:cxn modelId="{A93C9E65-FE1B-47AF-8845-9D495BE48028}" type="presOf" srcId="{E3C79114-2A36-4D9B-AD22-954DD21C53B3}" destId="{F4B2535B-50C3-454A-9C01-7E04F8DC054E}" srcOrd="0" destOrd="0" presId="urn:microsoft.com/office/officeart/2005/8/layout/vList2"/>
    <dgm:cxn modelId="{6441A76A-C97B-42E7-80AB-20F382742454}" srcId="{C3EA474D-AA00-4A56-A1AB-1F74BC1D5ACE}" destId="{48052C25-537A-4154-A6C1-DBD367C304FD}" srcOrd="0" destOrd="0" parTransId="{B56E21EE-D6F1-457D-8FE3-F3B4240B4917}" sibTransId="{5A265E6C-2465-4302-9838-BB8DA1CED1E4}"/>
    <dgm:cxn modelId="{83826172-22AE-4FDD-B4E3-C32AC21CECEC}" srcId="{E167C4B6-4A11-4076-8773-C79A01A9DDBC}" destId="{C3EA474D-AA00-4A56-A1AB-1F74BC1D5ACE}" srcOrd="1" destOrd="0" parTransId="{FF6C1CE4-3D60-45AB-ACE7-6CBA9F45BB1E}" sibTransId="{2A306118-13B5-426B-A8ED-B5C1C280320D}"/>
    <dgm:cxn modelId="{88423CA2-5E5F-44A9-AEC5-A05B55B3D7FF}" type="presOf" srcId="{C3EA474D-AA00-4A56-A1AB-1F74BC1D5ACE}" destId="{5DEF2042-5AFB-41CA-A7AC-E764E58FC877}" srcOrd="0" destOrd="0" presId="urn:microsoft.com/office/officeart/2005/8/layout/vList2"/>
    <dgm:cxn modelId="{DBCD7FBB-FAEC-47DE-A37A-69179C46580C}" type="presOf" srcId="{FF98CF42-1515-4823-B418-2923D1D82B75}" destId="{F4B2535B-50C3-454A-9C01-7E04F8DC054E}" srcOrd="0" destOrd="1" presId="urn:microsoft.com/office/officeart/2005/8/layout/vList2"/>
    <dgm:cxn modelId="{5CFC3BFB-A8A7-4AC6-8A10-D49339973CE8}" type="presOf" srcId="{48052C25-537A-4154-A6C1-DBD367C304FD}" destId="{D1ADDAB1-D4C3-4117-8772-8FCC16AA9286}" srcOrd="0" destOrd="0" presId="urn:microsoft.com/office/officeart/2005/8/layout/vList2"/>
    <dgm:cxn modelId="{29A8B3FB-CB19-4199-8AE2-1C3A3F8343E4}" srcId="{E3C79114-2A36-4D9B-AD22-954DD21C53B3}" destId="{378316E9-B4A4-4A0E-9D76-1D5C4F4BEF51}" srcOrd="1" destOrd="0" parTransId="{2F9B866B-F418-42C9-9A5F-01A3529935A2}" sibTransId="{28D81747-7459-4BC1-B8EA-74A756668D99}"/>
    <dgm:cxn modelId="{498E0BFC-70AB-452B-8E50-A4AAEC8EA150}" type="presOf" srcId="{378316E9-B4A4-4A0E-9D76-1D5C4F4BEF51}" destId="{F4B2535B-50C3-454A-9C01-7E04F8DC054E}" srcOrd="0" destOrd="2" presId="urn:microsoft.com/office/officeart/2005/8/layout/vList2"/>
    <dgm:cxn modelId="{3B126317-9E20-441C-AA98-128A0954D495}" type="presParOf" srcId="{8CAAD96F-FE17-4AE3-B613-031ED20E2C70}" destId="{D1EE246E-30EE-45C3-9B03-D66D2926C97B}" srcOrd="0" destOrd="0" presId="urn:microsoft.com/office/officeart/2005/8/layout/vList2"/>
    <dgm:cxn modelId="{DBD5FE79-6A37-47BC-BA5E-24EDD72D9497}" type="presParOf" srcId="{8CAAD96F-FE17-4AE3-B613-031ED20E2C70}" destId="{F4B2535B-50C3-454A-9C01-7E04F8DC054E}" srcOrd="1" destOrd="0" presId="urn:microsoft.com/office/officeart/2005/8/layout/vList2"/>
    <dgm:cxn modelId="{330553D2-8A02-421E-996B-84E578DECEB2}" type="presParOf" srcId="{8CAAD96F-FE17-4AE3-B613-031ED20E2C70}" destId="{5DEF2042-5AFB-41CA-A7AC-E764E58FC877}" srcOrd="2" destOrd="0" presId="urn:microsoft.com/office/officeart/2005/8/layout/vList2"/>
    <dgm:cxn modelId="{A936721C-5721-4A3A-BC14-BA1C9054436A}" type="presParOf" srcId="{8CAAD96F-FE17-4AE3-B613-031ED20E2C70}" destId="{D1ADDAB1-D4C3-4117-8772-8FCC16AA928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167C4B6-4A11-4076-8773-C79A01A9DDBC}" type="doc">
      <dgm:prSet loTypeId="urn:microsoft.com/office/officeart/2005/8/layout/vList2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zh-CN" altLang="en-US"/>
        </a:p>
      </dgm:t>
    </dgm:pt>
    <dgm:pt modelId="{F77473B4-D027-40EA-BA6E-26C28332ECBC}">
      <dgm:prSet custT="1"/>
      <dgm:spPr/>
      <dgm:t>
        <a:bodyPr/>
        <a:lstStyle/>
        <a:p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Aggregate similarities from P model and LS model</a:t>
          </a:r>
          <a:endParaRPr lang="zh-CN" altLang="en-US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AC5F921-3E27-4DE0-A64C-8F4F0ADD8592}" type="parTrans" cxnId="{0AF81F2E-8FDF-463D-9919-067216240F03}">
      <dgm:prSet/>
      <dgm:spPr/>
      <dgm:t>
        <a:bodyPr/>
        <a:lstStyle/>
        <a:p>
          <a:endParaRPr lang="zh-CN" altLang="en-US" sz="3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865771F-C9C4-469B-8508-07F61B6FD76D}" type="sibTrans" cxnId="{0AF81F2E-8FDF-463D-9919-067216240F03}">
      <dgm:prSet/>
      <dgm:spPr/>
      <dgm:t>
        <a:bodyPr/>
        <a:lstStyle/>
        <a:p>
          <a:endParaRPr lang="zh-CN" altLang="en-US" sz="3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3C79114-2A36-4D9B-AD22-954DD21C53B3}">
      <dgm:prSet custT="1"/>
      <dgm:spPr>
        <a:blipFill>
          <a:blip xmlns:r="http://schemas.openxmlformats.org/officeDocument/2006/relationships" r:embed="rId1"/>
          <a:stretch>
            <a:fillRect t="-6531" b="-8571"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9727DA1B-A296-4FC6-8B98-22B9D2474FE8}" type="parTrans" cxnId="{AF1A2006-48BD-44C2-BC41-A56611E87D2B}">
      <dgm:prSet/>
      <dgm:spPr/>
      <dgm:t>
        <a:bodyPr/>
        <a:lstStyle/>
        <a:p>
          <a:endParaRPr lang="zh-CN" altLang="en-US"/>
        </a:p>
      </dgm:t>
    </dgm:pt>
    <dgm:pt modelId="{6D15940E-B6DC-4992-AA66-878ED63CA4C8}" type="sibTrans" cxnId="{AF1A2006-48BD-44C2-BC41-A56611E87D2B}">
      <dgm:prSet/>
      <dgm:spPr/>
      <dgm:t>
        <a:bodyPr/>
        <a:lstStyle/>
        <a:p>
          <a:endParaRPr lang="zh-CN" altLang="en-US"/>
        </a:p>
      </dgm:t>
    </dgm:pt>
    <dgm:pt modelId="{FF98CF42-1515-4823-B418-2923D1D82B75}">
      <dgm:prSet custT="1"/>
      <dgm:spPr/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B7A31922-7A3E-403A-8E7B-52405D1D4BDC}" type="parTrans" cxnId="{0878F61B-BE33-4FEC-BBAA-99D7576029C8}">
      <dgm:prSet/>
      <dgm:spPr/>
      <dgm:t>
        <a:bodyPr/>
        <a:lstStyle/>
        <a:p>
          <a:endParaRPr lang="zh-CN" altLang="en-US"/>
        </a:p>
      </dgm:t>
    </dgm:pt>
    <dgm:pt modelId="{F79FC3DC-80C7-4160-8739-5B2642EA003A}" type="sibTrans" cxnId="{0878F61B-BE33-4FEC-BBAA-99D7576029C8}">
      <dgm:prSet/>
      <dgm:spPr/>
      <dgm:t>
        <a:bodyPr/>
        <a:lstStyle/>
        <a:p>
          <a:endParaRPr lang="zh-CN" altLang="en-US"/>
        </a:p>
      </dgm:t>
    </dgm:pt>
    <dgm:pt modelId="{C3EA474D-AA00-4A56-A1AB-1F74BC1D5ACE}">
      <dgm:prSet custT="1"/>
      <dgm:spPr/>
      <dgm:t>
        <a:bodyPr/>
        <a:lstStyle/>
        <a:p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Aggregate results from multiple KPIs</a:t>
          </a:r>
          <a:endParaRPr lang="zh-CN" altLang="en-US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F6C1CE4-3D60-45AB-ACE7-6CBA9F45BB1E}" type="parTrans" cxnId="{83826172-22AE-4FDD-B4E3-C32AC21CECEC}">
      <dgm:prSet/>
      <dgm:spPr/>
      <dgm:t>
        <a:bodyPr/>
        <a:lstStyle/>
        <a:p>
          <a:endParaRPr lang="zh-CN" altLang="en-US"/>
        </a:p>
      </dgm:t>
    </dgm:pt>
    <dgm:pt modelId="{2A306118-13B5-426B-A8ED-B5C1C280320D}" type="sibTrans" cxnId="{83826172-22AE-4FDD-B4E3-C32AC21CECEC}">
      <dgm:prSet/>
      <dgm:spPr/>
      <dgm:t>
        <a:bodyPr/>
        <a:lstStyle/>
        <a:p>
          <a:endParaRPr lang="zh-CN" altLang="en-US"/>
        </a:p>
      </dgm:t>
    </dgm:pt>
    <dgm:pt modelId="{378316E9-B4A4-4A0E-9D76-1D5C4F4BEF51}">
      <dgm:prSet custT="1"/>
      <dgm:spPr/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2F9B866B-F418-42C9-9A5F-01A3529935A2}" type="parTrans" cxnId="{29A8B3FB-CB19-4199-8AE2-1C3A3F8343E4}">
      <dgm:prSet/>
      <dgm:spPr/>
      <dgm:t>
        <a:bodyPr/>
        <a:lstStyle/>
        <a:p>
          <a:endParaRPr lang="zh-CN" altLang="en-US"/>
        </a:p>
      </dgm:t>
    </dgm:pt>
    <dgm:pt modelId="{28D81747-7459-4BC1-B8EA-74A756668D99}" type="sibTrans" cxnId="{29A8B3FB-CB19-4199-8AE2-1C3A3F8343E4}">
      <dgm:prSet/>
      <dgm:spPr/>
      <dgm:t>
        <a:bodyPr/>
        <a:lstStyle/>
        <a:p>
          <a:endParaRPr lang="zh-CN" altLang="en-US"/>
        </a:p>
      </dgm:t>
    </dgm:pt>
    <dgm:pt modelId="{48052C25-537A-4154-A6C1-DBD367C304FD}">
      <dgm:prSet custT="1"/>
      <dgm:spPr/>
      <dgm:t>
        <a:bodyPr/>
        <a:lstStyle/>
        <a:p>
          <a:r>
            <a:rPr lang="en-US" altLang="zh-CN" sz="2000" dirty="0">
              <a:latin typeface="Segoe UI" panose="020B0502040204020203" pitchFamily="34" charset="0"/>
              <a:cs typeface="Segoe UI" panose="020B0502040204020203" pitchFamily="34" charset="0"/>
            </a:rPr>
            <a:t>Trigger alerts by pre-set regulations or thresholds</a:t>
          </a:r>
          <a:endParaRPr lang="zh-CN" altLang="en-US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56E21EE-D6F1-457D-8FE3-F3B4240B4917}" type="parTrans" cxnId="{6441A76A-C97B-42E7-80AB-20F382742454}">
      <dgm:prSet/>
      <dgm:spPr/>
      <dgm:t>
        <a:bodyPr/>
        <a:lstStyle/>
        <a:p>
          <a:endParaRPr lang="zh-CN" altLang="en-US"/>
        </a:p>
      </dgm:t>
    </dgm:pt>
    <dgm:pt modelId="{5A265E6C-2465-4302-9838-BB8DA1CED1E4}" type="sibTrans" cxnId="{6441A76A-C97B-42E7-80AB-20F382742454}">
      <dgm:prSet/>
      <dgm:spPr/>
      <dgm:t>
        <a:bodyPr/>
        <a:lstStyle/>
        <a:p>
          <a:endParaRPr lang="zh-CN" altLang="en-US"/>
        </a:p>
      </dgm:t>
    </dgm:pt>
    <dgm:pt modelId="{DA1CEEB7-5EE0-4211-83B6-98AA18049A6A}">
      <dgm:prSet custT="1"/>
      <dgm:spPr/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1319872C-0741-450C-963F-A84AFAB33BBC}" type="parTrans" cxnId="{E22F9E2D-22BD-4FA8-B87E-3C16F4CFDF37}">
      <dgm:prSet/>
      <dgm:spPr/>
      <dgm:t>
        <a:bodyPr/>
        <a:lstStyle/>
        <a:p>
          <a:endParaRPr lang="zh-CN" altLang="en-US"/>
        </a:p>
      </dgm:t>
    </dgm:pt>
    <dgm:pt modelId="{E1D04E7C-2EBE-4C5F-88F9-184514BC4229}" type="sibTrans" cxnId="{E22F9E2D-22BD-4FA8-B87E-3C16F4CFDF37}">
      <dgm:prSet/>
      <dgm:spPr/>
      <dgm:t>
        <a:bodyPr/>
        <a:lstStyle/>
        <a:p>
          <a:endParaRPr lang="zh-CN" altLang="en-US"/>
        </a:p>
      </dgm:t>
    </dgm:pt>
    <dgm:pt modelId="{8CAAD96F-FE17-4AE3-B613-031ED20E2C70}" type="pres">
      <dgm:prSet presAssocID="{E167C4B6-4A11-4076-8773-C79A01A9DDBC}" presName="linear" presStyleCnt="0">
        <dgm:presLayoutVars>
          <dgm:animLvl val="lvl"/>
          <dgm:resizeHandles val="exact"/>
        </dgm:presLayoutVars>
      </dgm:prSet>
      <dgm:spPr/>
    </dgm:pt>
    <dgm:pt modelId="{D1EE246E-30EE-45C3-9B03-D66D2926C97B}" type="pres">
      <dgm:prSet presAssocID="{F77473B4-D027-40EA-BA6E-26C28332ECB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4B2535B-50C3-454A-9C01-7E04F8DC054E}" type="pres">
      <dgm:prSet presAssocID="{F77473B4-D027-40EA-BA6E-26C28332ECBC}" presName="childText" presStyleLbl="revTx" presStyleIdx="0" presStyleCnt="2">
        <dgm:presLayoutVars>
          <dgm:bulletEnabled val="1"/>
        </dgm:presLayoutVars>
      </dgm:prSet>
      <dgm:spPr/>
    </dgm:pt>
    <dgm:pt modelId="{5DEF2042-5AFB-41CA-A7AC-E764E58FC877}" type="pres">
      <dgm:prSet presAssocID="{C3EA474D-AA00-4A56-A1AB-1F74BC1D5AC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1ADDAB1-D4C3-4117-8772-8FCC16AA9286}" type="pres">
      <dgm:prSet presAssocID="{C3EA474D-AA00-4A56-A1AB-1F74BC1D5AC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B92D300-5F02-445F-A74E-F0B5D7BE8C27}" type="presOf" srcId="{F77473B4-D027-40EA-BA6E-26C28332ECBC}" destId="{D1EE246E-30EE-45C3-9B03-D66D2926C97B}" srcOrd="0" destOrd="0" presId="urn:microsoft.com/office/officeart/2005/8/layout/vList2"/>
    <dgm:cxn modelId="{AF1A2006-48BD-44C2-BC41-A56611E87D2B}" srcId="{F77473B4-D027-40EA-BA6E-26C28332ECBC}" destId="{E3C79114-2A36-4D9B-AD22-954DD21C53B3}" srcOrd="0" destOrd="0" parTransId="{9727DA1B-A296-4FC6-8B98-22B9D2474FE8}" sibTransId="{6D15940E-B6DC-4992-AA66-878ED63CA4C8}"/>
    <dgm:cxn modelId="{8C0A6B14-0996-4391-816E-98B795907BA3}" type="presOf" srcId="{E167C4B6-4A11-4076-8773-C79A01A9DDBC}" destId="{8CAAD96F-FE17-4AE3-B613-031ED20E2C70}" srcOrd="0" destOrd="0" presId="urn:microsoft.com/office/officeart/2005/8/layout/vList2"/>
    <dgm:cxn modelId="{0878F61B-BE33-4FEC-BBAA-99D7576029C8}" srcId="{E3C79114-2A36-4D9B-AD22-954DD21C53B3}" destId="{FF98CF42-1515-4823-B418-2923D1D82B75}" srcOrd="0" destOrd="0" parTransId="{B7A31922-7A3E-403A-8E7B-52405D1D4BDC}" sibTransId="{F79FC3DC-80C7-4160-8739-5B2642EA003A}"/>
    <dgm:cxn modelId="{E22F9E2D-22BD-4FA8-B87E-3C16F4CFDF37}" srcId="{F77473B4-D027-40EA-BA6E-26C28332ECBC}" destId="{DA1CEEB7-5EE0-4211-83B6-98AA18049A6A}" srcOrd="1" destOrd="0" parTransId="{1319872C-0741-450C-963F-A84AFAB33BBC}" sibTransId="{E1D04E7C-2EBE-4C5F-88F9-184514BC4229}"/>
    <dgm:cxn modelId="{0AF81F2E-8FDF-463D-9919-067216240F03}" srcId="{E167C4B6-4A11-4076-8773-C79A01A9DDBC}" destId="{F77473B4-D027-40EA-BA6E-26C28332ECBC}" srcOrd="0" destOrd="0" parTransId="{FAC5F921-3E27-4DE0-A64C-8F4F0ADD8592}" sibTransId="{D865771F-C9C4-469B-8508-07F61B6FD76D}"/>
    <dgm:cxn modelId="{C06F943F-EAF5-4D3C-9E0B-5C091B04B627}" type="presOf" srcId="{DA1CEEB7-5EE0-4211-83B6-98AA18049A6A}" destId="{F4B2535B-50C3-454A-9C01-7E04F8DC054E}" srcOrd="0" destOrd="3" presId="urn:microsoft.com/office/officeart/2005/8/layout/vList2"/>
    <dgm:cxn modelId="{A93C9E65-FE1B-47AF-8845-9D495BE48028}" type="presOf" srcId="{E3C79114-2A36-4D9B-AD22-954DD21C53B3}" destId="{F4B2535B-50C3-454A-9C01-7E04F8DC054E}" srcOrd="0" destOrd="0" presId="urn:microsoft.com/office/officeart/2005/8/layout/vList2"/>
    <dgm:cxn modelId="{6441A76A-C97B-42E7-80AB-20F382742454}" srcId="{C3EA474D-AA00-4A56-A1AB-1F74BC1D5ACE}" destId="{48052C25-537A-4154-A6C1-DBD367C304FD}" srcOrd="0" destOrd="0" parTransId="{B56E21EE-D6F1-457D-8FE3-F3B4240B4917}" sibTransId="{5A265E6C-2465-4302-9838-BB8DA1CED1E4}"/>
    <dgm:cxn modelId="{83826172-22AE-4FDD-B4E3-C32AC21CECEC}" srcId="{E167C4B6-4A11-4076-8773-C79A01A9DDBC}" destId="{C3EA474D-AA00-4A56-A1AB-1F74BC1D5ACE}" srcOrd="1" destOrd="0" parTransId="{FF6C1CE4-3D60-45AB-ACE7-6CBA9F45BB1E}" sibTransId="{2A306118-13B5-426B-A8ED-B5C1C280320D}"/>
    <dgm:cxn modelId="{88423CA2-5E5F-44A9-AEC5-A05B55B3D7FF}" type="presOf" srcId="{C3EA474D-AA00-4A56-A1AB-1F74BC1D5ACE}" destId="{5DEF2042-5AFB-41CA-A7AC-E764E58FC877}" srcOrd="0" destOrd="0" presId="urn:microsoft.com/office/officeart/2005/8/layout/vList2"/>
    <dgm:cxn modelId="{DBCD7FBB-FAEC-47DE-A37A-69179C46580C}" type="presOf" srcId="{FF98CF42-1515-4823-B418-2923D1D82B75}" destId="{F4B2535B-50C3-454A-9C01-7E04F8DC054E}" srcOrd="0" destOrd="1" presId="urn:microsoft.com/office/officeart/2005/8/layout/vList2"/>
    <dgm:cxn modelId="{5CFC3BFB-A8A7-4AC6-8A10-D49339973CE8}" type="presOf" srcId="{48052C25-537A-4154-A6C1-DBD367C304FD}" destId="{D1ADDAB1-D4C3-4117-8772-8FCC16AA9286}" srcOrd="0" destOrd="0" presId="urn:microsoft.com/office/officeart/2005/8/layout/vList2"/>
    <dgm:cxn modelId="{29A8B3FB-CB19-4199-8AE2-1C3A3F8343E4}" srcId="{E3C79114-2A36-4D9B-AD22-954DD21C53B3}" destId="{378316E9-B4A4-4A0E-9D76-1D5C4F4BEF51}" srcOrd="1" destOrd="0" parTransId="{2F9B866B-F418-42C9-9A5F-01A3529935A2}" sibTransId="{28D81747-7459-4BC1-B8EA-74A756668D99}"/>
    <dgm:cxn modelId="{498E0BFC-70AB-452B-8E50-A4AAEC8EA150}" type="presOf" srcId="{378316E9-B4A4-4A0E-9D76-1D5C4F4BEF51}" destId="{F4B2535B-50C3-454A-9C01-7E04F8DC054E}" srcOrd="0" destOrd="2" presId="urn:microsoft.com/office/officeart/2005/8/layout/vList2"/>
    <dgm:cxn modelId="{3B126317-9E20-441C-AA98-128A0954D495}" type="presParOf" srcId="{8CAAD96F-FE17-4AE3-B613-031ED20E2C70}" destId="{D1EE246E-30EE-45C3-9B03-D66D2926C97B}" srcOrd="0" destOrd="0" presId="urn:microsoft.com/office/officeart/2005/8/layout/vList2"/>
    <dgm:cxn modelId="{DBD5FE79-6A37-47BC-BA5E-24EDD72D9497}" type="presParOf" srcId="{8CAAD96F-FE17-4AE3-B613-031ED20E2C70}" destId="{F4B2535B-50C3-454A-9C01-7E04F8DC054E}" srcOrd="1" destOrd="0" presId="urn:microsoft.com/office/officeart/2005/8/layout/vList2"/>
    <dgm:cxn modelId="{330553D2-8A02-421E-996B-84E578DECEB2}" type="presParOf" srcId="{8CAAD96F-FE17-4AE3-B613-031ED20E2C70}" destId="{5DEF2042-5AFB-41CA-A7AC-E764E58FC877}" srcOrd="2" destOrd="0" presId="urn:microsoft.com/office/officeart/2005/8/layout/vList2"/>
    <dgm:cxn modelId="{A936721C-5721-4A3A-BC14-BA1C9054436A}" type="presParOf" srcId="{8CAAD96F-FE17-4AE3-B613-031ED20E2C70}" destId="{D1ADDAB1-D4C3-4117-8772-8FCC16AA928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D351D-4503-4340-B8D6-E21B4E7C3198}">
      <dsp:nvSpPr>
        <dsp:cNvPr id="0" name=""/>
        <dsp:cNvSpPr/>
      </dsp:nvSpPr>
      <dsp:spPr>
        <a:xfrm>
          <a:off x="4101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97918D-86D4-4A67-95B4-565C0E210E16}">
      <dsp:nvSpPr>
        <dsp:cNvPr id="0" name=""/>
        <dsp:cNvSpPr/>
      </dsp:nvSpPr>
      <dsp:spPr>
        <a:xfrm>
          <a:off x="4101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b="1" kern="1200" dirty="0">
              <a:latin typeface="Rockwell" panose="02060603020205020403" pitchFamily="18" charset="0"/>
            </a:rPr>
            <a:t>Background</a:t>
          </a:r>
          <a:endParaRPr lang="zh-CN" altLang="en-US" sz="2100" b="1" kern="1200" dirty="0">
            <a:latin typeface="Rockwell" panose="02060603020205020403" pitchFamily="18" charset="0"/>
          </a:endParaRPr>
        </a:p>
      </dsp:txBody>
      <dsp:txXfrm>
        <a:off x="4101" y="1662554"/>
        <a:ext cx="1951742" cy="724096"/>
      </dsp:txXfrm>
    </dsp:sp>
    <dsp:sp modelId="{BA03A2FC-4A3A-4975-86C9-0E01C73D4222}">
      <dsp:nvSpPr>
        <dsp:cNvPr id="0" name=""/>
        <dsp:cNvSpPr/>
      </dsp:nvSpPr>
      <dsp:spPr>
        <a:xfrm>
          <a:off x="2151100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C2C36A-6C7D-40A9-8F55-39AD8C7BF330}">
      <dsp:nvSpPr>
        <dsp:cNvPr id="0" name=""/>
        <dsp:cNvSpPr/>
      </dsp:nvSpPr>
      <dsp:spPr>
        <a:xfrm>
          <a:off x="2151100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b="0" kern="1200" dirty="0">
              <a:latin typeface="Rockwell" panose="02060603020205020403" pitchFamily="18" charset="0"/>
            </a:rPr>
            <a:t>Design</a:t>
          </a:r>
          <a:endParaRPr lang="zh-CN" altLang="en-US" sz="2100" b="0" kern="1200" dirty="0">
            <a:latin typeface="Rockwell" panose="02060603020205020403" pitchFamily="18" charset="0"/>
          </a:endParaRPr>
        </a:p>
      </dsp:txBody>
      <dsp:txXfrm>
        <a:off x="2151100" y="1662554"/>
        <a:ext cx="1951742" cy="724096"/>
      </dsp:txXfrm>
    </dsp:sp>
    <dsp:sp modelId="{0DCE481E-F064-4F45-8C50-2FE3755FAE81}">
      <dsp:nvSpPr>
        <dsp:cNvPr id="0" name=""/>
        <dsp:cNvSpPr/>
      </dsp:nvSpPr>
      <dsp:spPr>
        <a:xfrm>
          <a:off x="4298099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0D7CDE-F591-495F-BAA4-7D30B1E4B48A}">
      <dsp:nvSpPr>
        <dsp:cNvPr id="0" name=""/>
        <dsp:cNvSpPr/>
      </dsp:nvSpPr>
      <dsp:spPr>
        <a:xfrm>
          <a:off x="4298099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b="0" kern="1200" dirty="0">
              <a:latin typeface="Rockwell" panose="02060603020205020403" pitchFamily="18" charset="0"/>
            </a:rPr>
            <a:t>Evaluation</a:t>
          </a:r>
          <a:endParaRPr lang="zh-CN" altLang="en-US" sz="2100" b="0" kern="1200" dirty="0">
            <a:latin typeface="Rockwell" panose="02060603020205020403" pitchFamily="18" charset="0"/>
          </a:endParaRPr>
        </a:p>
      </dsp:txBody>
      <dsp:txXfrm>
        <a:off x="4298099" y="1662554"/>
        <a:ext cx="1951742" cy="724096"/>
      </dsp:txXfrm>
    </dsp:sp>
    <dsp:sp modelId="{A74E9219-06F7-4BBB-AD85-1ABDD27A8D02}">
      <dsp:nvSpPr>
        <dsp:cNvPr id="0" name=""/>
        <dsp:cNvSpPr/>
      </dsp:nvSpPr>
      <dsp:spPr>
        <a:xfrm>
          <a:off x="6445098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6C6CFA-2FFF-4D9E-B994-A598B98B312F}">
      <dsp:nvSpPr>
        <dsp:cNvPr id="0" name=""/>
        <dsp:cNvSpPr/>
      </dsp:nvSpPr>
      <dsp:spPr>
        <a:xfrm>
          <a:off x="6445098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b="0" kern="1200" dirty="0">
              <a:latin typeface="Rockwell" panose="02060603020205020403" pitchFamily="18" charset="0"/>
            </a:rPr>
            <a:t>Conclusion</a:t>
          </a:r>
          <a:endParaRPr lang="zh-CN" altLang="en-US" sz="2100" b="0" kern="1200" dirty="0">
            <a:latin typeface="Rockwell" panose="02060603020205020403" pitchFamily="18" charset="0"/>
          </a:endParaRPr>
        </a:p>
      </dsp:txBody>
      <dsp:txXfrm>
        <a:off x="6445098" y="1662554"/>
        <a:ext cx="1951742" cy="7240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E246E-30EE-45C3-9B03-D66D2926C97B}">
      <dsp:nvSpPr>
        <dsp:cNvPr id="0" name=""/>
        <dsp:cNvSpPr/>
      </dsp:nvSpPr>
      <dsp:spPr>
        <a:xfrm>
          <a:off x="0" y="1597"/>
          <a:ext cx="11136313" cy="49772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Dataset A</a:t>
          </a:r>
          <a:endParaRPr lang="zh-CN" altLang="en-US" sz="20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4297" y="25894"/>
        <a:ext cx="11087719" cy="449129"/>
      </dsp:txXfrm>
    </dsp:sp>
    <dsp:sp modelId="{3D4F8F95-A9ED-40AC-B4BC-A9CEFEF89991}">
      <dsp:nvSpPr>
        <dsp:cNvPr id="0" name=""/>
        <dsp:cNvSpPr/>
      </dsp:nvSpPr>
      <dsp:spPr>
        <a:xfrm>
          <a:off x="0" y="499320"/>
          <a:ext cx="11136313" cy="108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357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Based on AIOps2018 Challenge dataset</a:t>
          </a:r>
          <a:endParaRPr lang="zh-CN" altLang="en-US" sz="20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Original data + randomly chose change points</a:t>
          </a:r>
          <a:endParaRPr lang="zh-CN" altLang="en-US" sz="20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368 KPIs</a:t>
          </a:r>
          <a:endParaRPr lang="zh-CN" altLang="en-US" sz="20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499320"/>
        <a:ext cx="11136313" cy="1080720"/>
      </dsp:txXfrm>
    </dsp:sp>
    <dsp:sp modelId="{D44D1369-BA59-4267-B350-30CDE33F59ED}">
      <dsp:nvSpPr>
        <dsp:cNvPr id="0" name=""/>
        <dsp:cNvSpPr/>
      </dsp:nvSpPr>
      <dsp:spPr>
        <a:xfrm>
          <a:off x="0" y="1580041"/>
          <a:ext cx="11136313" cy="49772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Dataset B</a:t>
          </a:r>
          <a:endParaRPr lang="zh-CN" altLang="en-US" sz="20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4297" y="1604338"/>
        <a:ext cx="11087719" cy="449129"/>
      </dsp:txXfrm>
    </dsp:sp>
    <dsp:sp modelId="{03347725-59BA-42A6-A885-8BF4C4777438}">
      <dsp:nvSpPr>
        <dsp:cNvPr id="0" name=""/>
        <dsp:cNvSpPr/>
      </dsp:nvSpPr>
      <dsp:spPr>
        <a:xfrm>
          <a:off x="0" y="2077764"/>
          <a:ext cx="11136313" cy="108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357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Synthetic, collected from microservice-based benchmark system </a:t>
          </a:r>
          <a:r>
            <a:rPr lang="en-US" altLang="zh-CN" sz="2000" i="1" kern="1200" dirty="0">
              <a:latin typeface="Segoe UI" panose="020B0502040204020203" pitchFamily="34" charset="0"/>
              <a:cs typeface="Segoe UI" panose="020B0502040204020203" pitchFamily="34" charset="0"/>
            </a:rPr>
            <a:t>Hipster Shop</a:t>
          </a:r>
          <a:r>
            <a:rPr lang="en-US" altLang="zh-CN" sz="2000" i="0" kern="1200" baseline="30000" dirty="0">
              <a:latin typeface="Segoe UI" panose="020B0502040204020203" pitchFamily="34" charset="0"/>
              <a:cs typeface="Segoe UI" panose="020B0502040204020203" pitchFamily="34" charset="0"/>
            </a:rPr>
            <a:t>1</a:t>
          </a:r>
          <a:endParaRPr lang="zh-CN" altLang="en-US" sz="2000" i="1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2000" i="0" kern="1200" dirty="0">
              <a:latin typeface="Segoe UI" panose="020B0502040204020203" pitchFamily="34" charset="0"/>
              <a:cs typeface="Segoe UI" panose="020B0502040204020203" pitchFamily="34" charset="0"/>
            </a:rPr>
            <a:t>32 different problematic microservice software versions</a:t>
          </a:r>
          <a:endParaRPr lang="zh-CN" altLang="en-US" sz="2000" i="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2000" i="0" kern="1200" dirty="0">
              <a:latin typeface="Segoe UI" panose="020B0502040204020203" pitchFamily="34" charset="0"/>
              <a:cs typeface="Segoe UI" panose="020B0502040204020203" pitchFamily="34" charset="0"/>
            </a:rPr>
            <a:t>Version switch </a:t>
          </a:r>
          <a:r>
            <a:rPr lang="en-US" altLang="zh-CN" sz="2000" i="0" kern="1200" dirty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rPr>
            <a:t> Software change, 336 cases, 34944 KPIs</a:t>
          </a:r>
          <a:endParaRPr lang="zh-CN" altLang="en-US" sz="2000" i="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2077764"/>
        <a:ext cx="11136313" cy="10807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D351D-4503-4340-B8D6-E21B4E7C3198}">
      <dsp:nvSpPr>
        <dsp:cNvPr id="0" name=""/>
        <dsp:cNvSpPr/>
      </dsp:nvSpPr>
      <dsp:spPr>
        <a:xfrm>
          <a:off x="4101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97918D-86D4-4A67-95B4-565C0E210E16}">
      <dsp:nvSpPr>
        <dsp:cNvPr id="0" name=""/>
        <dsp:cNvSpPr/>
      </dsp:nvSpPr>
      <dsp:spPr>
        <a:xfrm>
          <a:off x="4101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0" kern="1200" dirty="0">
              <a:latin typeface="Rockwell" panose="02060603020205020403" pitchFamily="18" charset="0"/>
            </a:rPr>
            <a:t>Background</a:t>
          </a:r>
          <a:endParaRPr lang="zh-CN" altLang="en-US" sz="2200" b="0" kern="1200" dirty="0">
            <a:latin typeface="Rockwell" panose="02060603020205020403" pitchFamily="18" charset="0"/>
          </a:endParaRPr>
        </a:p>
      </dsp:txBody>
      <dsp:txXfrm>
        <a:off x="4101" y="1662554"/>
        <a:ext cx="1951742" cy="724096"/>
      </dsp:txXfrm>
    </dsp:sp>
    <dsp:sp modelId="{BA03A2FC-4A3A-4975-86C9-0E01C73D4222}">
      <dsp:nvSpPr>
        <dsp:cNvPr id="0" name=""/>
        <dsp:cNvSpPr/>
      </dsp:nvSpPr>
      <dsp:spPr>
        <a:xfrm>
          <a:off x="2151100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C2C36A-6C7D-40A9-8F55-39AD8C7BF330}">
      <dsp:nvSpPr>
        <dsp:cNvPr id="0" name=""/>
        <dsp:cNvSpPr/>
      </dsp:nvSpPr>
      <dsp:spPr>
        <a:xfrm>
          <a:off x="2151100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0" kern="1200" dirty="0">
              <a:latin typeface="Rockwell" panose="02060603020205020403" pitchFamily="18" charset="0"/>
            </a:rPr>
            <a:t>Design</a:t>
          </a:r>
          <a:endParaRPr lang="zh-CN" altLang="en-US" sz="2200" b="0" kern="1200" dirty="0">
            <a:latin typeface="Rockwell" panose="02060603020205020403" pitchFamily="18" charset="0"/>
          </a:endParaRPr>
        </a:p>
      </dsp:txBody>
      <dsp:txXfrm>
        <a:off x="2151100" y="1662554"/>
        <a:ext cx="1951742" cy="724096"/>
      </dsp:txXfrm>
    </dsp:sp>
    <dsp:sp modelId="{0DCE481E-F064-4F45-8C50-2FE3755FAE81}">
      <dsp:nvSpPr>
        <dsp:cNvPr id="0" name=""/>
        <dsp:cNvSpPr/>
      </dsp:nvSpPr>
      <dsp:spPr>
        <a:xfrm>
          <a:off x="4298099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0D7CDE-F591-495F-BAA4-7D30B1E4B48A}">
      <dsp:nvSpPr>
        <dsp:cNvPr id="0" name=""/>
        <dsp:cNvSpPr/>
      </dsp:nvSpPr>
      <dsp:spPr>
        <a:xfrm>
          <a:off x="4298099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0" kern="1200" dirty="0">
              <a:latin typeface="Rockwell" panose="02060603020205020403" pitchFamily="18" charset="0"/>
            </a:rPr>
            <a:t>Evaluation</a:t>
          </a:r>
          <a:endParaRPr lang="zh-CN" altLang="en-US" sz="2200" b="0" kern="1200" dirty="0">
            <a:latin typeface="Rockwell" panose="02060603020205020403" pitchFamily="18" charset="0"/>
          </a:endParaRPr>
        </a:p>
      </dsp:txBody>
      <dsp:txXfrm>
        <a:off x="4298099" y="1662554"/>
        <a:ext cx="1951742" cy="724096"/>
      </dsp:txXfrm>
    </dsp:sp>
    <dsp:sp modelId="{A74E9219-06F7-4BBB-AD85-1ABDD27A8D02}">
      <dsp:nvSpPr>
        <dsp:cNvPr id="0" name=""/>
        <dsp:cNvSpPr/>
      </dsp:nvSpPr>
      <dsp:spPr>
        <a:xfrm>
          <a:off x="6445098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6C6CFA-2FFF-4D9E-B994-A598B98B312F}">
      <dsp:nvSpPr>
        <dsp:cNvPr id="0" name=""/>
        <dsp:cNvSpPr/>
      </dsp:nvSpPr>
      <dsp:spPr>
        <a:xfrm>
          <a:off x="6445098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1" kern="1200" dirty="0">
              <a:latin typeface="Rockwell" panose="02060603020205020403" pitchFamily="18" charset="0"/>
            </a:rPr>
            <a:t>Conclusion</a:t>
          </a:r>
          <a:endParaRPr lang="zh-CN" altLang="en-US" sz="2200" b="1" kern="1200" dirty="0">
            <a:latin typeface="Rockwell" panose="02060603020205020403" pitchFamily="18" charset="0"/>
          </a:endParaRPr>
        </a:p>
      </dsp:txBody>
      <dsp:txXfrm>
        <a:off x="6445098" y="1662554"/>
        <a:ext cx="1951742" cy="72409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E246E-30EE-45C3-9B03-D66D2926C97B}">
      <dsp:nvSpPr>
        <dsp:cNvPr id="0" name=""/>
        <dsp:cNvSpPr/>
      </dsp:nvSpPr>
      <dsp:spPr>
        <a:xfrm>
          <a:off x="0" y="11538"/>
          <a:ext cx="11136313" cy="5212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A comprehensive empirical study</a:t>
          </a:r>
          <a:endParaRPr lang="zh-CN" altLang="en-US" sz="20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5445" y="36983"/>
        <a:ext cx="11085423" cy="470345"/>
      </dsp:txXfrm>
    </dsp:sp>
    <dsp:sp modelId="{AAD49C95-4B58-4FEC-A384-521135D2E9EC}">
      <dsp:nvSpPr>
        <dsp:cNvPr id="0" name=""/>
        <dsp:cNvSpPr/>
      </dsp:nvSpPr>
      <dsp:spPr>
        <a:xfrm>
          <a:off x="0" y="532773"/>
          <a:ext cx="11136313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357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Reveal several key pain points of software change in the industries</a:t>
          </a:r>
          <a:endParaRPr lang="zh-CN" altLang="en-US" sz="20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532773"/>
        <a:ext cx="11136313" cy="447120"/>
      </dsp:txXfrm>
    </dsp:sp>
    <dsp:sp modelId="{DC0C9854-0368-40F3-BD4D-006D24B0F1E6}">
      <dsp:nvSpPr>
        <dsp:cNvPr id="0" name=""/>
        <dsp:cNvSpPr/>
      </dsp:nvSpPr>
      <dsp:spPr>
        <a:xfrm>
          <a:off x="0" y="979893"/>
          <a:ext cx="11136313" cy="5212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i="1" kern="1200" dirty="0">
              <a:latin typeface="Segoe UI" panose="020B0502040204020203" pitchFamily="34" charset="0"/>
              <a:cs typeface="Segoe UI" panose="020B0502040204020203" pitchFamily="34" charset="0"/>
            </a:rPr>
            <a:t>Kontrast</a:t>
          </a: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: an efficient, generic, and self-supervised contrastive learning approach</a:t>
          </a:r>
          <a:endParaRPr lang="zh-CN" altLang="en-US" sz="20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5445" y="1005338"/>
        <a:ext cx="11085423" cy="470345"/>
      </dsp:txXfrm>
    </dsp:sp>
    <dsp:sp modelId="{21DF8F85-D496-4E61-AD8B-94E87A1823E8}">
      <dsp:nvSpPr>
        <dsp:cNvPr id="0" name=""/>
        <dsp:cNvSpPr/>
      </dsp:nvSpPr>
      <dsp:spPr>
        <a:xfrm>
          <a:off x="0" y="1501128"/>
          <a:ext cx="11136313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357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Capable of </a:t>
          </a:r>
          <a:r>
            <a:rPr lang="en-US" altLang="zh-CN" sz="2000" b="1" kern="1200" dirty="0">
              <a:latin typeface="Segoe UI" panose="020B0502040204020203" pitchFamily="34" charset="0"/>
              <a:cs typeface="Segoe UI" panose="020B0502040204020203" pitchFamily="34" charset="0"/>
            </a:rPr>
            <a:t>handling massive number of KPIs</a:t>
          </a:r>
          <a:endParaRPr lang="zh-CN" altLang="en-US" sz="20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Take </a:t>
          </a:r>
          <a:r>
            <a:rPr lang="en-US" altLang="zh-CN" sz="2000" b="1" kern="1200" dirty="0">
              <a:latin typeface="Segoe UI" panose="020B0502040204020203" pitchFamily="34" charset="0"/>
              <a:cs typeface="Segoe UI" panose="020B0502040204020203" pitchFamily="34" charset="0"/>
            </a:rPr>
            <a:t>different anomaly criteria </a:t>
          </a: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into consideration</a:t>
          </a:r>
          <a:endParaRPr lang="zh-CN" altLang="en-US" sz="20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1501128"/>
        <a:ext cx="11136313" cy="726570"/>
      </dsp:txXfrm>
    </dsp:sp>
    <dsp:sp modelId="{5759DAE3-22EC-42CE-9B01-1622F4106F4A}">
      <dsp:nvSpPr>
        <dsp:cNvPr id="0" name=""/>
        <dsp:cNvSpPr/>
      </dsp:nvSpPr>
      <dsp:spPr>
        <a:xfrm>
          <a:off x="0" y="2227698"/>
          <a:ext cx="11136313" cy="5212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A novel KPI data augmentation approach</a:t>
          </a:r>
          <a:endParaRPr lang="zh-CN" altLang="en-US" sz="20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5445" y="2253143"/>
        <a:ext cx="11085423" cy="470345"/>
      </dsp:txXfrm>
    </dsp:sp>
    <dsp:sp modelId="{B94FF3A2-3E5E-41F4-A516-CF3D68794C2A}">
      <dsp:nvSpPr>
        <dsp:cNvPr id="0" name=""/>
        <dsp:cNvSpPr/>
      </dsp:nvSpPr>
      <dsp:spPr>
        <a:xfrm>
          <a:off x="0" y="2748933"/>
          <a:ext cx="11136313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357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Capable of generating labeled time series data in the DevOps field</a:t>
          </a:r>
          <a:endParaRPr lang="zh-CN" altLang="en-US" sz="20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2000" b="1" kern="1200" dirty="0">
              <a:latin typeface="Segoe UI" panose="020B0502040204020203" pitchFamily="34" charset="0"/>
              <a:cs typeface="Segoe UI" panose="020B0502040204020203" pitchFamily="34" charset="0"/>
            </a:rPr>
            <a:t>Domain-knowledge-based labeling is no more needed</a:t>
          </a:r>
          <a:endParaRPr lang="zh-CN" altLang="en-US" sz="20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2748933"/>
        <a:ext cx="11136313" cy="726570"/>
      </dsp:txXfrm>
    </dsp:sp>
    <dsp:sp modelId="{29AAB53F-A6D8-4B7F-A7F7-517143F96D97}">
      <dsp:nvSpPr>
        <dsp:cNvPr id="0" name=""/>
        <dsp:cNvSpPr/>
      </dsp:nvSpPr>
      <dsp:spPr>
        <a:xfrm>
          <a:off x="0" y="3475503"/>
          <a:ext cx="11136313" cy="5212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Opensource </a:t>
          </a:r>
          <a:r>
            <a:rPr lang="en-US" altLang="zh-CN" sz="2000" i="1" kern="1200" dirty="0">
              <a:latin typeface="Segoe UI" panose="020B0502040204020203" pitchFamily="34" charset="0"/>
              <a:cs typeface="Segoe UI" panose="020B0502040204020203" pitchFamily="34" charset="0"/>
            </a:rPr>
            <a:t>Kontrast</a:t>
          </a:r>
          <a:endParaRPr lang="zh-CN" altLang="en-US" sz="2000" i="1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5445" y="3500948"/>
        <a:ext cx="11085423" cy="470345"/>
      </dsp:txXfrm>
    </dsp:sp>
    <dsp:sp modelId="{8B763D99-726C-4455-9E0D-E4B009DF3281}">
      <dsp:nvSpPr>
        <dsp:cNvPr id="0" name=""/>
        <dsp:cNvSpPr/>
      </dsp:nvSpPr>
      <dsp:spPr>
        <a:xfrm>
          <a:off x="0" y="3996738"/>
          <a:ext cx="11136313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357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2000" i="0" kern="1200" dirty="0">
              <a:latin typeface="Segoe UI" panose="020B0502040204020203" pitchFamily="34" charset="0"/>
              <a:cs typeface="Segoe UI" panose="020B0502040204020203" pitchFamily="34" charset="0"/>
              <a:hlinkClick xmlns:r="http://schemas.openxmlformats.org/officeDocument/2006/relationships" r:id="rId1"/>
            </a:rPr>
            <a:t>https://github.com/NetManAIOps/kontrast</a:t>
          </a:r>
          <a:endParaRPr lang="zh-CN" altLang="en-US" sz="2000" i="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3996738"/>
        <a:ext cx="11136313" cy="447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1E974-01CF-40D3-8FE9-3837F616262A}">
      <dsp:nvSpPr>
        <dsp:cNvPr id="0" name=""/>
        <dsp:cNvSpPr/>
      </dsp:nvSpPr>
      <dsp:spPr>
        <a:xfrm>
          <a:off x="0" y="13882"/>
          <a:ext cx="6674386" cy="4633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>
              <a:latin typeface="Segoe UI" panose="020B0502040204020203" pitchFamily="34" charset="0"/>
              <a:cs typeface="Segoe UI" panose="020B0502040204020203" pitchFamily="34" charset="0"/>
            </a:rPr>
            <a:t>Software change is a critical approach</a:t>
          </a:r>
          <a:endParaRPr lang="zh-CN" altLang="en-US" sz="18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2617" y="36499"/>
        <a:ext cx="6629152" cy="418085"/>
      </dsp:txXfrm>
    </dsp:sp>
    <dsp:sp modelId="{1991F307-8558-4DC3-8DD3-F03F6FC93C73}">
      <dsp:nvSpPr>
        <dsp:cNvPr id="0" name=""/>
        <dsp:cNvSpPr/>
      </dsp:nvSpPr>
      <dsp:spPr>
        <a:xfrm>
          <a:off x="0" y="477202"/>
          <a:ext cx="6674386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91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1800" kern="1200" dirty="0">
              <a:latin typeface="Segoe UI" panose="020B0502040204020203" pitchFamily="34" charset="0"/>
              <a:cs typeface="Segoe UI" panose="020B0502040204020203" pitchFamily="34" charset="0"/>
            </a:rPr>
            <a:t>New functions</a:t>
          </a:r>
          <a:endParaRPr lang="zh-CN" altLang="en-US" sz="18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1800" kern="1200" dirty="0">
              <a:latin typeface="Segoe UI" panose="020B0502040204020203" pitchFamily="34" charset="0"/>
              <a:cs typeface="Segoe UI" panose="020B0502040204020203" pitchFamily="34" charset="0"/>
            </a:rPr>
            <a:t>Bug Fix</a:t>
          </a:r>
          <a:endParaRPr lang="zh-CN" altLang="en-US" sz="18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1800" kern="1200" dirty="0">
              <a:latin typeface="Segoe UI" panose="020B0502040204020203" pitchFamily="34" charset="0"/>
              <a:cs typeface="Segoe UI" panose="020B0502040204020203" pitchFamily="34" charset="0"/>
            </a:rPr>
            <a:t>Modify configurations</a:t>
          </a:r>
          <a:endParaRPr lang="zh-CN" altLang="en-US" sz="18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477202"/>
        <a:ext cx="6674386" cy="993600"/>
      </dsp:txXfrm>
    </dsp:sp>
    <dsp:sp modelId="{7B1EA4DC-2A48-4AAA-A478-FFDFC9C2E87C}">
      <dsp:nvSpPr>
        <dsp:cNvPr id="0" name=""/>
        <dsp:cNvSpPr/>
      </dsp:nvSpPr>
      <dsp:spPr>
        <a:xfrm>
          <a:off x="0" y="1470802"/>
          <a:ext cx="6674386" cy="4633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>
              <a:latin typeface="Segoe UI" panose="020B0502040204020203" pitchFamily="34" charset="0"/>
              <a:cs typeface="Segoe UI" panose="020B0502040204020203" pitchFamily="34" charset="0"/>
            </a:rPr>
            <a:t>Some key characters of software changes</a:t>
          </a:r>
          <a:endParaRPr lang="zh-CN" altLang="en-US" sz="18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2617" y="1493419"/>
        <a:ext cx="6629152" cy="418085"/>
      </dsp:txXfrm>
    </dsp:sp>
    <dsp:sp modelId="{6EFCCF38-F94A-46DF-8F7D-E3987C9ECBAA}">
      <dsp:nvSpPr>
        <dsp:cNvPr id="0" name=""/>
        <dsp:cNvSpPr/>
      </dsp:nvSpPr>
      <dsp:spPr>
        <a:xfrm>
          <a:off x="0" y="1934122"/>
          <a:ext cx="6674386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91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1800" kern="1200" dirty="0">
              <a:latin typeface="Segoe UI" panose="020B0502040204020203" pitchFamily="34" charset="0"/>
              <a:cs typeface="Segoe UI" panose="020B0502040204020203" pitchFamily="34" charset="0"/>
            </a:rPr>
            <a:t>Frequent</a:t>
          </a:r>
          <a:endParaRPr lang="zh-CN" altLang="en-US" sz="18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1800" kern="1200" dirty="0">
              <a:latin typeface="Segoe UI" panose="020B0502040204020203" pitchFamily="34" charset="0"/>
              <a:cs typeface="Segoe UI" panose="020B0502040204020203" pitchFamily="34" charset="0"/>
            </a:rPr>
            <a:t>Unavoidable</a:t>
          </a:r>
          <a:endParaRPr lang="zh-CN" altLang="en-US" sz="18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1800" kern="1200" dirty="0">
              <a:latin typeface="Segoe UI" panose="020B0502040204020203" pitchFamily="34" charset="0"/>
              <a:cs typeface="Segoe UI" panose="020B0502040204020203" pitchFamily="34" charset="0"/>
            </a:rPr>
            <a:t>Wide-range influence</a:t>
          </a:r>
          <a:endParaRPr lang="zh-CN" altLang="en-US" sz="18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1934122"/>
        <a:ext cx="6674386" cy="993600"/>
      </dsp:txXfrm>
    </dsp:sp>
    <dsp:sp modelId="{992AA3C7-05E5-40DD-9E67-516199EC63BB}">
      <dsp:nvSpPr>
        <dsp:cNvPr id="0" name=""/>
        <dsp:cNvSpPr/>
      </dsp:nvSpPr>
      <dsp:spPr>
        <a:xfrm>
          <a:off x="0" y="2927722"/>
          <a:ext cx="6674386" cy="4633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>
              <a:latin typeface="Segoe UI" panose="020B0502040204020203" pitchFamily="34" charset="0"/>
              <a:cs typeface="Segoe UI" panose="020B0502040204020203" pitchFamily="34" charset="0"/>
            </a:rPr>
            <a:t>Software change management workflow</a:t>
          </a:r>
          <a:endParaRPr lang="zh-CN" altLang="en-US" sz="18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2617" y="2950339"/>
        <a:ext cx="6629152" cy="418085"/>
      </dsp:txXfrm>
    </dsp:sp>
    <dsp:sp modelId="{36F99AE5-3DAB-4B0F-8A8D-712A94FD7A1F}">
      <dsp:nvSpPr>
        <dsp:cNvPr id="0" name=""/>
        <dsp:cNvSpPr/>
      </dsp:nvSpPr>
      <dsp:spPr>
        <a:xfrm>
          <a:off x="0" y="3391043"/>
          <a:ext cx="6674386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91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1800" kern="1200" dirty="0">
              <a:latin typeface="Segoe UI" panose="020B0502040204020203" pitchFamily="34" charset="0"/>
              <a:cs typeface="Segoe UI" panose="020B0502040204020203" pitchFamily="34" charset="0"/>
            </a:rPr>
            <a:t>Before (Request, Impact Analysis, Decisioning)</a:t>
          </a:r>
          <a:endParaRPr lang="zh-CN" altLang="en-US" sz="18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1800" kern="1200" dirty="0">
              <a:latin typeface="Segoe UI" panose="020B0502040204020203" pitchFamily="34" charset="0"/>
              <a:cs typeface="Segoe UI" panose="020B0502040204020203" pitchFamily="34" charset="0"/>
            </a:rPr>
            <a:t>Ongoing (Deployment)</a:t>
          </a:r>
          <a:endParaRPr lang="zh-CN" altLang="en-US" sz="18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1800" kern="1200" dirty="0">
              <a:latin typeface="Segoe UI" panose="020B0502040204020203" pitchFamily="34" charset="0"/>
              <a:cs typeface="Segoe UI" panose="020B0502040204020203" pitchFamily="34" charset="0"/>
            </a:rPr>
            <a:t>After (Review, Reporting)</a:t>
          </a:r>
          <a:endParaRPr lang="zh-CN" altLang="en-US" sz="18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3391043"/>
        <a:ext cx="6674386" cy="993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E246E-30EE-45C3-9B03-D66D2926C97B}">
      <dsp:nvSpPr>
        <dsp:cNvPr id="0" name=""/>
        <dsp:cNvSpPr/>
      </dsp:nvSpPr>
      <dsp:spPr>
        <a:xfrm>
          <a:off x="0" y="1059"/>
          <a:ext cx="10642399" cy="580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KPI (Key Performance Indicator)</a:t>
          </a:r>
          <a:endParaRPr lang="zh-CN" altLang="en-US" sz="20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8329" y="29388"/>
        <a:ext cx="10585741" cy="523662"/>
      </dsp:txXfrm>
    </dsp:sp>
    <dsp:sp modelId="{451E09C4-000E-464B-8074-9627944C0D32}">
      <dsp:nvSpPr>
        <dsp:cNvPr id="0" name=""/>
        <dsp:cNvSpPr/>
      </dsp:nvSpPr>
      <dsp:spPr>
        <a:xfrm>
          <a:off x="0" y="581379"/>
          <a:ext cx="10642399" cy="737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89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Machine-level metric data, e.g. </a:t>
          </a:r>
          <a:r>
            <a:rPr lang="en-US" altLang="zh-CN" sz="2000" i="1" kern="1200" dirty="0">
              <a:latin typeface="Segoe UI" panose="020B0502040204020203" pitchFamily="34" charset="0"/>
              <a:cs typeface="Segoe UI" panose="020B0502040204020203" pitchFamily="34" charset="0"/>
            </a:rPr>
            <a:t>CPU Utilization</a:t>
          </a:r>
          <a:endParaRPr lang="zh-CN" altLang="en-US" sz="2000" i="1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Business-level metric data, e.g. </a:t>
          </a:r>
          <a:r>
            <a:rPr lang="en-US" altLang="zh-CN" sz="2000" i="1" kern="1200" dirty="0">
              <a:latin typeface="Segoe UI" panose="020B0502040204020203" pitchFamily="34" charset="0"/>
              <a:cs typeface="Segoe UI" panose="020B0502040204020203" pitchFamily="34" charset="0"/>
            </a:rPr>
            <a:t>Transaction Success Rate</a:t>
          </a:r>
          <a:endParaRPr lang="zh-CN" altLang="en-US" sz="2000" i="1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581379"/>
        <a:ext cx="10642399" cy="737954"/>
      </dsp:txXfrm>
    </dsp:sp>
    <dsp:sp modelId="{93A2B1DC-C464-456D-90DF-A790802DBDF2}">
      <dsp:nvSpPr>
        <dsp:cNvPr id="0" name=""/>
        <dsp:cNvSpPr/>
      </dsp:nvSpPr>
      <dsp:spPr>
        <a:xfrm>
          <a:off x="0" y="1319334"/>
          <a:ext cx="10642399" cy="580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Software change workflow</a:t>
          </a:r>
          <a:endParaRPr lang="zh-CN" altLang="en-US" sz="20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8329" y="1347663"/>
        <a:ext cx="10585741" cy="523662"/>
      </dsp:txXfrm>
    </dsp:sp>
    <dsp:sp modelId="{DE902D3E-233C-4A2D-9431-1012E86631C7}">
      <dsp:nvSpPr>
        <dsp:cNvPr id="0" name=""/>
        <dsp:cNvSpPr/>
      </dsp:nvSpPr>
      <dsp:spPr>
        <a:xfrm>
          <a:off x="0" y="1899654"/>
          <a:ext cx="10642399" cy="1860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89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zh-CN" altLang="en-US" sz="20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zh-CN" altLang="en-US" sz="20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zh-CN" altLang="en-US" sz="20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zh-CN" altLang="en-US" sz="20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zh-CN" altLang="en-US" sz="20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1899654"/>
        <a:ext cx="10642399" cy="1860930"/>
      </dsp:txXfrm>
    </dsp:sp>
    <dsp:sp modelId="{9E35193E-C006-4D40-AA6B-38704169CF09}">
      <dsp:nvSpPr>
        <dsp:cNvPr id="0" name=""/>
        <dsp:cNvSpPr/>
      </dsp:nvSpPr>
      <dsp:spPr>
        <a:xfrm>
          <a:off x="0" y="3760584"/>
          <a:ext cx="10642399" cy="580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Erroneous software changes</a:t>
          </a:r>
          <a:endParaRPr lang="zh-CN" altLang="en-US" sz="20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8329" y="3788913"/>
        <a:ext cx="10585741" cy="523662"/>
      </dsp:txXfrm>
    </dsp:sp>
    <dsp:sp modelId="{676A4A07-C40A-488C-84CB-22EE2E352D34}">
      <dsp:nvSpPr>
        <dsp:cNvPr id="0" name=""/>
        <dsp:cNvSpPr/>
      </dsp:nvSpPr>
      <dsp:spPr>
        <a:xfrm>
          <a:off x="0" y="4340904"/>
          <a:ext cx="10642399" cy="673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89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Given KPI </a:t>
          </a:r>
          <a:r>
            <a:rPr lang="en-US" altLang="zh-CN" sz="2000" b="1" kern="1200" dirty="0">
              <a:latin typeface="Segoe UI" panose="020B0502040204020203" pitchFamily="34" charset="0"/>
              <a:cs typeface="Segoe UI" panose="020B0502040204020203" pitchFamily="34" charset="0"/>
            </a:rPr>
            <a:t>changed substantially </a:t>
          </a: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before and after the software change, which </a:t>
          </a:r>
          <a:r>
            <a:rPr lang="en-US" altLang="zh-CN" sz="2000" b="1" kern="1200" dirty="0">
              <a:latin typeface="Segoe UI" panose="020B0502040204020203" pitchFamily="34" charset="0"/>
              <a:cs typeface="Segoe UI" panose="020B0502040204020203" pitchFamily="34" charset="0"/>
            </a:rPr>
            <a:t>diverged</a:t>
          </a: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 from the regular pattern shown in the historical data.</a:t>
          </a:r>
          <a:endParaRPr lang="zh-CN" altLang="en-US" sz="20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4340904"/>
        <a:ext cx="10642399" cy="6737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79622-105D-47ED-95D5-7BA410C42C27}">
      <dsp:nvSpPr>
        <dsp:cNvPr id="0" name=""/>
        <dsp:cNvSpPr/>
      </dsp:nvSpPr>
      <dsp:spPr>
        <a:xfrm>
          <a:off x="4487" y="0"/>
          <a:ext cx="3924318" cy="963059"/>
        </a:xfrm>
        <a:prstGeom prst="homePlat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 dirty="0">
              <a:latin typeface="Rockwell" panose="02060603020205020403" pitchFamily="18" charset="0"/>
            </a:rPr>
            <a:t>Software change deployment </a:t>
          </a:r>
          <a:endParaRPr lang="zh-CN" altLang="en-US" sz="2100" kern="1200" dirty="0">
            <a:latin typeface="Rockwell" panose="02060603020205020403" pitchFamily="18" charset="0"/>
          </a:endParaRPr>
        </a:p>
      </dsp:txBody>
      <dsp:txXfrm>
        <a:off x="4487" y="0"/>
        <a:ext cx="3683553" cy="963059"/>
      </dsp:txXfrm>
    </dsp:sp>
    <dsp:sp modelId="{2A91A061-1334-4629-9D80-7588B302DB20}">
      <dsp:nvSpPr>
        <dsp:cNvPr id="0" name=""/>
        <dsp:cNvSpPr/>
      </dsp:nvSpPr>
      <dsp:spPr>
        <a:xfrm>
          <a:off x="3143942" y="0"/>
          <a:ext cx="3924318" cy="963059"/>
        </a:xfrm>
        <a:prstGeom prst="chevron">
          <a:avLst/>
        </a:prstGeom>
        <a:solidFill>
          <a:schemeClr val="accent5">
            <a:shade val="80000"/>
            <a:hueOff val="115125"/>
            <a:satOff val="13277"/>
            <a:lumOff val="94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 dirty="0">
              <a:latin typeface="Rockwell" panose="02060603020205020403" pitchFamily="18" charset="0"/>
            </a:rPr>
            <a:t>Compare pre-change and post-change data </a:t>
          </a:r>
          <a:endParaRPr lang="zh-CN" altLang="en-US" sz="2100" kern="1200" dirty="0">
            <a:latin typeface="Rockwell" panose="02060603020205020403" pitchFamily="18" charset="0"/>
          </a:endParaRPr>
        </a:p>
      </dsp:txBody>
      <dsp:txXfrm>
        <a:off x="3625472" y="0"/>
        <a:ext cx="2961259" cy="963059"/>
      </dsp:txXfrm>
    </dsp:sp>
    <dsp:sp modelId="{B756287C-9785-4AFD-890C-2DD41A8F58C6}">
      <dsp:nvSpPr>
        <dsp:cNvPr id="0" name=""/>
        <dsp:cNvSpPr/>
      </dsp:nvSpPr>
      <dsp:spPr>
        <a:xfrm>
          <a:off x="6283397" y="0"/>
          <a:ext cx="3924318" cy="963059"/>
        </a:xfrm>
        <a:prstGeom prst="chevron">
          <a:avLst/>
        </a:prstGeom>
        <a:solidFill>
          <a:schemeClr val="accent5">
            <a:shade val="80000"/>
            <a:hueOff val="230250"/>
            <a:satOff val="26554"/>
            <a:lumOff val="188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 dirty="0">
              <a:latin typeface="Rockwell" panose="02060603020205020403" pitchFamily="18" charset="0"/>
            </a:rPr>
            <a:t>Make decisions based on domain knowledge</a:t>
          </a:r>
        </a:p>
      </dsp:txBody>
      <dsp:txXfrm>
        <a:off x="6764927" y="0"/>
        <a:ext cx="2961259" cy="9630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E246E-30EE-45C3-9B03-D66D2926C97B}">
      <dsp:nvSpPr>
        <dsp:cNvPr id="0" name=""/>
        <dsp:cNvSpPr/>
      </dsp:nvSpPr>
      <dsp:spPr>
        <a:xfrm>
          <a:off x="0" y="9498"/>
          <a:ext cx="7527940" cy="617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Lack of domain knowledge</a:t>
          </a:r>
          <a:endParaRPr lang="zh-CN" altLang="en-US" sz="20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0157" y="39655"/>
        <a:ext cx="7467626" cy="557446"/>
      </dsp:txXfrm>
    </dsp:sp>
    <dsp:sp modelId="{F4B2535B-50C3-454A-9C01-7E04F8DC054E}">
      <dsp:nvSpPr>
        <dsp:cNvPr id="0" name=""/>
        <dsp:cNvSpPr/>
      </dsp:nvSpPr>
      <dsp:spPr>
        <a:xfrm>
          <a:off x="0" y="627258"/>
          <a:ext cx="7527940" cy="734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01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Unrealistic to label training data manually</a:t>
          </a:r>
          <a:endParaRPr lang="zh-CN" altLang="en-US" sz="20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2000" strike="sngStrike" kern="1200" dirty="0">
              <a:effectLst/>
              <a:latin typeface="Segoe UI" panose="020B0502040204020203" pitchFamily="34" charset="0"/>
              <a:cs typeface="Segoe UI" panose="020B0502040204020203" pitchFamily="34" charset="0"/>
            </a:rPr>
            <a:t>Supervised learning approaches</a:t>
          </a:r>
          <a:endParaRPr lang="zh-CN" altLang="en-US" sz="2000" strike="sngStrike" kern="1200" dirty="0">
            <a:effectLst/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627258"/>
        <a:ext cx="7527940" cy="734332"/>
      </dsp:txXfrm>
    </dsp:sp>
    <dsp:sp modelId="{20682075-171A-404B-A567-711F783AE0E3}">
      <dsp:nvSpPr>
        <dsp:cNvPr id="0" name=""/>
        <dsp:cNvSpPr/>
      </dsp:nvSpPr>
      <dsp:spPr>
        <a:xfrm>
          <a:off x="0" y="1361590"/>
          <a:ext cx="7527940" cy="617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>
              <a:latin typeface="Segoe UI" panose="020B0502040204020203" pitchFamily="34" charset="0"/>
              <a:cs typeface="Segoe UI" panose="020B0502040204020203" pitchFamily="34" charset="0"/>
            </a:rPr>
            <a:t>Massive number of KPIs</a:t>
          </a:r>
          <a:endParaRPr lang="zh-CN" altLang="en-US" sz="20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0157" y="1391747"/>
        <a:ext cx="7467626" cy="557446"/>
      </dsp:txXfrm>
    </dsp:sp>
    <dsp:sp modelId="{CC35DAB5-3053-4574-9BD1-E0E9B853FC27}">
      <dsp:nvSpPr>
        <dsp:cNvPr id="0" name=""/>
        <dsp:cNvSpPr/>
      </dsp:nvSpPr>
      <dsp:spPr>
        <a:xfrm>
          <a:off x="0" y="1979350"/>
          <a:ext cx="7527940" cy="734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01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#KPI * #Instance * #Systems </a:t>
          </a: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rPr>
            <a:t> Millions of KPIs per change</a:t>
          </a:r>
          <a:endParaRPr lang="zh-CN" altLang="en-US" sz="20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Efficiency is critical</a:t>
          </a:r>
          <a:endParaRPr lang="zh-CN" altLang="en-US" sz="20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1979350"/>
        <a:ext cx="7527940" cy="734332"/>
      </dsp:txXfrm>
    </dsp:sp>
    <dsp:sp modelId="{668BCFD8-9E35-4F75-9BDD-6F64BF0D4913}">
      <dsp:nvSpPr>
        <dsp:cNvPr id="0" name=""/>
        <dsp:cNvSpPr/>
      </dsp:nvSpPr>
      <dsp:spPr>
        <a:xfrm>
          <a:off x="0" y="2713683"/>
          <a:ext cx="7527940" cy="617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Different anomaly criteria</a:t>
          </a:r>
          <a:endParaRPr lang="zh-CN" altLang="en-US" sz="20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0157" y="2743840"/>
        <a:ext cx="7467626" cy="557446"/>
      </dsp:txXfrm>
    </dsp:sp>
    <dsp:sp modelId="{03156440-3351-4715-A38D-5B921D3A6F6A}">
      <dsp:nvSpPr>
        <dsp:cNvPr id="0" name=""/>
        <dsp:cNvSpPr/>
      </dsp:nvSpPr>
      <dsp:spPr>
        <a:xfrm>
          <a:off x="0" y="3331443"/>
          <a:ext cx="7527940" cy="734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01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Thresholds are ambiguous for general approaches</a:t>
          </a:r>
          <a:endParaRPr lang="zh-CN" altLang="en-US" sz="20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e.g. </a:t>
          </a:r>
          <a:r>
            <a:rPr lang="en-US" altLang="zh-CN" sz="2000" i="1" kern="1200" dirty="0">
              <a:latin typeface="Segoe UI" panose="020B0502040204020203" pitchFamily="34" charset="0"/>
              <a:cs typeface="Segoe UI" panose="020B0502040204020203" pitchFamily="34" charset="0"/>
            </a:rPr>
            <a:t>Success Rate </a:t>
          </a:r>
          <a:r>
            <a:rPr lang="en-US" altLang="zh-CN" sz="2000" kern="1200" dirty="0" err="1">
              <a:latin typeface="Segoe UI" panose="020B0502040204020203" pitchFamily="34" charset="0"/>
              <a:cs typeface="Segoe UI" panose="020B0502040204020203" pitchFamily="34" charset="0"/>
            </a:rPr>
            <a:t>v.s</a:t>
          </a: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. </a:t>
          </a:r>
          <a:r>
            <a:rPr lang="en-US" altLang="zh-CN" sz="2000" i="1" kern="1200" dirty="0">
              <a:latin typeface="Segoe UI" panose="020B0502040204020203" pitchFamily="34" charset="0"/>
              <a:cs typeface="Segoe UI" panose="020B0502040204020203" pitchFamily="34" charset="0"/>
            </a:rPr>
            <a:t>Memory Usage</a:t>
          </a:r>
          <a:endParaRPr lang="zh-CN" altLang="en-US" sz="2000" i="1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3331443"/>
        <a:ext cx="7527940" cy="7343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D351D-4503-4340-B8D6-E21B4E7C3198}">
      <dsp:nvSpPr>
        <dsp:cNvPr id="0" name=""/>
        <dsp:cNvSpPr/>
      </dsp:nvSpPr>
      <dsp:spPr>
        <a:xfrm>
          <a:off x="4101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97918D-86D4-4A67-95B4-565C0E210E16}">
      <dsp:nvSpPr>
        <dsp:cNvPr id="0" name=""/>
        <dsp:cNvSpPr/>
      </dsp:nvSpPr>
      <dsp:spPr>
        <a:xfrm>
          <a:off x="4101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b="0" kern="1200" dirty="0">
              <a:latin typeface="Rockwell" panose="02060603020205020403" pitchFamily="18" charset="0"/>
            </a:rPr>
            <a:t>Background</a:t>
          </a:r>
          <a:endParaRPr lang="zh-CN" altLang="en-US" sz="2300" b="0" kern="1200" dirty="0">
            <a:latin typeface="Rockwell" panose="02060603020205020403" pitchFamily="18" charset="0"/>
          </a:endParaRPr>
        </a:p>
      </dsp:txBody>
      <dsp:txXfrm>
        <a:off x="4101" y="1662554"/>
        <a:ext cx="1951742" cy="724096"/>
      </dsp:txXfrm>
    </dsp:sp>
    <dsp:sp modelId="{BA03A2FC-4A3A-4975-86C9-0E01C73D4222}">
      <dsp:nvSpPr>
        <dsp:cNvPr id="0" name=""/>
        <dsp:cNvSpPr/>
      </dsp:nvSpPr>
      <dsp:spPr>
        <a:xfrm>
          <a:off x="2151100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C2C36A-6C7D-40A9-8F55-39AD8C7BF330}">
      <dsp:nvSpPr>
        <dsp:cNvPr id="0" name=""/>
        <dsp:cNvSpPr/>
      </dsp:nvSpPr>
      <dsp:spPr>
        <a:xfrm>
          <a:off x="2151100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b="1" kern="1200" dirty="0">
              <a:latin typeface="Rockwell" panose="02060603020205020403" pitchFamily="18" charset="0"/>
            </a:rPr>
            <a:t>Design</a:t>
          </a:r>
          <a:endParaRPr lang="zh-CN" altLang="en-US" sz="2300" b="1" kern="1200" dirty="0">
            <a:latin typeface="Rockwell" panose="02060603020205020403" pitchFamily="18" charset="0"/>
          </a:endParaRPr>
        </a:p>
      </dsp:txBody>
      <dsp:txXfrm>
        <a:off x="2151100" y="1662554"/>
        <a:ext cx="1951742" cy="724096"/>
      </dsp:txXfrm>
    </dsp:sp>
    <dsp:sp modelId="{0DCE481E-F064-4F45-8C50-2FE3755FAE81}">
      <dsp:nvSpPr>
        <dsp:cNvPr id="0" name=""/>
        <dsp:cNvSpPr/>
      </dsp:nvSpPr>
      <dsp:spPr>
        <a:xfrm>
          <a:off x="4298099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0D7CDE-F591-495F-BAA4-7D30B1E4B48A}">
      <dsp:nvSpPr>
        <dsp:cNvPr id="0" name=""/>
        <dsp:cNvSpPr/>
      </dsp:nvSpPr>
      <dsp:spPr>
        <a:xfrm>
          <a:off x="4298099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b="0" kern="1200" dirty="0">
              <a:latin typeface="Rockwell" panose="02060603020205020403" pitchFamily="18" charset="0"/>
            </a:rPr>
            <a:t>Evaluation</a:t>
          </a:r>
          <a:endParaRPr lang="zh-CN" altLang="en-US" sz="2300" b="0" kern="1200" dirty="0">
            <a:latin typeface="Rockwell" panose="02060603020205020403" pitchFamily="18" charset="0"/>
          </a:endParaRPr>
        </a:p>
      </dsp:txBody>
      <dsp:txXfrm>
        <a:off x="4298099" y="1662554"/>
        <a:ext cx="1951742" cy="724096"/>
      </dsp:txXfrm>
    </dsp:sp>
    <dsp:sp modelId="{A74E9219-06F7-4BBB-AD85-1ABDD27A8D02}">
      <dsp:nvSpPr>
        <dsp:cNvPr id="0" name=""/>
        <dsp:cNvSpPr/>
      </dsp:nvSpPr>
      <dsp:spPr>
        <a:xfrm>
          <a:off x="6445098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6C6CFA-2FFF-4D9E-B994-A598B98B312F}">
      <dsp:nvSpPr>
        <dsp:cNvPr id="0" name=""/>
        <dsp:cNvSpPr/>
      </dsp:nvSpPr>
      <dsp:spPr>
        <a:xfrm>
          <a:off x="6445098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b="0" kern="1200" dirty="0">
              <a:latin typeface="Rockwell" panose="02060603020205020403" pitchFamily="18" charset="0"/>
            </a:rPr>
            <a:t>Conclusion</a:t>
          </a:r>
          <a:endParaRPr lang="zh-CN" altLang="en-US" sz="2300" b="0" kern="1200" dirty="0">
            <a:latin typeface="Rockwell" panose="02060603020205020403" pitchFamily="18" charset="0"/>
          </a:endParaRPr>
        </a:p>
      </dsp:txBody>
      <dsp:txXfrm>
        <a:off x="6445098" y="1662554"/>
        <a:ext cx="1951742" cy="7240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EE1F3-5243-46C4-9ADB-0B2CB2E852D8}">
      <dsp:nvSpPr>
        <dsp:cNvPr id="0" name=""/>
        <dsp:cNvSpPr/>
      </dsp:nvSpPr>
      <dsp:spPr>
        <a:xfrm>
          <a:off x="0" y="283231"/>
          <a:ext cx="10734868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145" tIns="374904" rIns="83314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Patterns tends to be similar in the same time of the periods (</a:t>
          </a:r>
          <a:r>
            <a:rPr lang="en-US" altLang="zh-CN" sz="2000" kern="1200" dirty="0">
              <a:solidFill>
                <a:srgbClr val="CC99CC"/>
              </a:solidFill>
              <a:latin typeface="Segoe UI" panose="020B0502040204020203" pitchFamily="34" charset="0"/>
              <a:cs typeface="Segoe UI" panose="020B0502040204020203" pitchFamily="34" charset="0"/>
            </a:rPr>
            <a:t>Contemporaneous historical </a:t>
          </a: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&amp; </a:t>
          </a:r>
          <a:r>
            <a:rPr lang="en-US" altLang="zh-CN" sz="2000" kern="1200" dirty="0">
              <a:solidFill>
                <a:srgbClr val="FFDB99"/>
              </a:solidFill>
              <a:latin typeface="Segoe UI" panose="020B0502040204020203" pitchFamily="34" charset="0"/>
              <a:cs typeface="Segoe UI" panose="020B0502040204020203" pitchFamily="34" charset="0"/>
            </a:rPr>
            <a:t>post-change</a:t>
          </a: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)</a:t>
          </a:r>
          <a:endParaRPr lang="zh-CN" altLang="en-US" sz="20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283231"/>
        <a:ext cx="10734868" cy="1134000"/>
      </dsp:txXfrm>
    </dsp:sp>
    <dsp:sp modelId="{C42B687E-C75A-4944-AADF-4B965E5552BC}">
      <dsp:nvSpPr>
        <dsp:cNvPr id="0" name=""/>
        <dsp:cNvSpPr/>
      </dsp:nvSpPr>
      <dsp:spPr>
        <a:xfrm>
          <a:off x="536743" y="17551"/>
          <a:ext cx="7514407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027" tIns="0" rIns="28402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Periodicity (</a:t>
          </a:r>
          <a:r>
            <a:rPr lang="en-US" altLang="zh-CN" sz="2000" i="1" kern="1200" dirty="0">
              <a:latin typeface="Segoe UI" panose="020B0502040204020203" pitchFamily="34" charset="0"/>
              <a:cs typeface="Segoe UI" panose="020B0502040204020203" pitchFamily="34" charset="0"/>
            </a:rPr>
            <a:t>P</a:t>
          </a: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)</a:t>
          </a:r>
          <a:endParaRPr lang="zh-CN" altLang="en-US" sz="20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62682" y="43490"/>
        <a:ext cx="7462529" cy="479482"/>
      </dsp:txXfrm>
    </dsp:sp>
    <dsp:sp modelId="{39A6E7A7-ED9B-48CA-9B48-29EC6F501A94}">
      <dsp:nvSpPr>
        <dsp:cNvPr id="0" name=""/>
        <dsp:cNvSpPr/>
      </dsp:nvSpPr>
      <dsp:spPr>
        <a:xfrm>
          <a:off x="0" y="1780111"/>
          <a:ext cx="10734868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145" tIns="374904" rIns="83314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Patterns tend to be similar within a short period before and after the </a:t>
          </a:r>
          <a:r>
            <a:rPr lang="en-US" altLang="zh-CN" sz="2000" kern="1200" dirty="0">
              <a:solidFill>
                <a:srgbClr val="FF9999"/>
              </a:solidFill>
              <a:latin typeface="Segoe UI" panose="020B0502040204020203" pitchFamily="34" charset="0"/>
              <a:cs typeface="Segoe UI" panose="020B0502040204020203" pitchFamily="34" charset="0"/>
            </a:rPr>
            <a:t>ongoing period</a:t>
          </a: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 (</a:t>
          </a:r>
          <a:r>
            <a:rPr lang="en-US" altLang="zh-CN" sz="2000" kern="1200" dirty="0">
              <a:solidFill>
                <a:srgbClr val="99CC99"/>
              </a:solidFill>
              <a:latin typeface="Segoe UI" panose="020B0502040204020203" pitchFamily="34" charset="0"/>
              <a:cs typeface="Segoe UI" panose="020B0502040204020203" pitchFamily="34" charset="0"/>
            </a:rPr>
            <a:t>pre-change</a:t>
          </a: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 &amp; </a:t>
          </a:r>
          <a:r>
            <a:rPr lang="en-US" altLang="zh-CN" sz="2000" kern="1200" dirty="0">
              <a:solidFill>
                <a:srgbClr val="FFDB99"/>
              </a:solidFill>
              <a:latin typeface="Segoe UI" panose="020B0502040204020203" pitchFamily="34" charset="0"/>
              <a:cs typeface="Segoe UI" panose="020B0502040204020203" pitchFamily="34" charset="0"/>
            </a:rPr>
            <a:t>post-change</a:t>
          </a: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)</a:t>
          </a:r>
          <a:endParaRPr lang="zh-CN" altLang="en-US" sz="20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1780111"/>
        <a:ext cx="10734868" cy="1134000"/>
      </dsp:txXfrm>
    </dsp:sp>
    <dsp:sp modelId="{3E5996E1-A8C5-4F3F-8721-88F8A21163DE}">
      <dsp:nvSpPr>
        <dsp:cNvPr id="0" name=""/>
        <dsp:cNvSpPr/>
      </dsp:nvSpPr>
      <dsp:spPr>
        <a:xfrm>
          <a:off x="536743" y="1514431"/>
          <a:ext cx="7514407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027" tIns="0" rIns="28402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Local Stability (</a:t>
          </a:r>
          <a:r>
            <a:rPr lang="en-US" altLang="zh-CN" sz="2000" i="1" kern="1200" dirty="0">
              <a:latin typeface="Segoe UI" panose="020B0502040204020203" pitchFamily="34" charset="0"/>
              <a:cs typeface="Segoe UI" panose="020B0502040204020203" pitchFamily="34" charset="0"/>
            </a:rPr>
            <a:t>LS</a:t>
          </a: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)</a:t>
          </a:r>
          <a:endParaRPr lang="zh-CN" altLang="en-US" sz="20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62682" y="1540370"/>
        <a:ext cx="7462529" cy="4794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E246E-30EE-45C3-9B03-D66D2926C97B}">
      <dsp:nvSpPr>
        <dsp:cNvPr id="0" name=""/>
        <dsp:cNvSpPr/>
      </dsp:nvSpPr>
      <dsp:spPr>
        <a:xfrm>
          <a:off x="0" y="10876"/>
          <a:ext cx="7527940" cy="599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Aggregate similarities from P model and LS model</a:t>
          </a:r>
          <a:endParaRPr lang="zh-CN" altLang="en-US" sz="20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9243" y="40119"/>
        <a:ext cx="7469454" cy="540554"/>
      </dsp:txXfrm>
    </dsp:sp>
    <dsp:sp modelId="{F4B2535B-50C3-454A-9C01-7E04F8DC054E}">
      <dsp:nvSpPr>
        <dsp:cNvPr id="0" name=""/>
        <dsp:cNvSpPr/>
      </dsp:nvSpPr>
      <dsp:spPr>
        <a:xfrm>
          <a:off x="0" y="609916"/>
          <a:ext cx="7527940" cy="1490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01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By weighted sum of:</a:t>
          </a:r>
          <a:endParaRPr lang="zh-CN" altLang="en-US" sz="20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Maximum similarity from multiple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altLang="zh-CN" sz="2000" i="1" kern="120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mbria Math" panose="02040503050406030204" pitchFamily="18" charset="0"/>
                      <a:cs typeface="Segoe UI" panose="020B0502040204020203" pitchFamily="34" charset="0"/>
                    </a:rPr>
                  </m:ctrlPr>
                </m:sSupPr>
                <m:e>
                  <m:r>
                    <a:rPr lang="en-US" altLang="zh-CN" sz="2000" i="1" kern="120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mbria Math" panose="02040503050406030204" pitchFamily="18" charset="0"/>
                      <a:cs typeface="Segoe UI" panose="020B0502040204020203" pitchFamily="34" charset="0"/>
                    </a:rPr>
                    <m:t>𝑋</m:t>
                  </m:r>
                </m:e>
                <m:sup>
                  <m:r>
                    <a:rPr lang="en-US" altLang="zh-CN" sz="2000" b="0" i="1" kern="120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mbria Math" panose="02040503050406030204" pitchFamily="18" charset="0"/>
                      <a:cs typeface="Segoe UI" panose="020B0502040204020203" pitchFamily="34" charset="0"/>
                    </a:rPr>
                    <m:t>𝑃</m:t>
                  </m:r>
                </m:sup>
              </m:sSup>
              <m:r>
                <a:rPr lang="en-US" altLang="zh-CN" sz="2000" b="0" i="1" kern="120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Cambria Math" panose="02040503050406030204" pitchFamily="18" charset="0"/>
                  <a:cs typeface="Segoe UI" panose="020B0502040204020203" pitchFamily="34" charset="0"/>
                </a:rPr>
                <m:t>,</m:t>
              </m:r>
              <m:r>
                <a:rPr lang="en-US" altLang="zh-CN" sz="2000" b="0" i="1" kern="120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Cambria Math" panose="02040503050406030204" pitchFamily="18" charset="0"/>
                  <a:cs typeface="Segoe UI" panose="020B0502040204020203" pitchFamily="34" charset="0"/>
                </a:rPr>
                <m:t>𝑋</m:t>
              </m:r>
              <m:r>
                <a:rPr lang="en-US" altLang="zh-CN" sz="2000" b="0" i="1" kern="120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Cambria Math" panose="02040503050406030204" pitchFamily="18" charset="0"/>
                  <a:cs typeface="Segoe UI" panose="020B0502040204020203" pitchFamily="34" charset="0"/>
                </a:rPr>
                <m:t>′</m:t>
              </m:r>
            </m:oMath>
          </a14:m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 pairs</a:t>
          </a:r>
          <a:endParaRPr lang="zh-CN" altLang="en-US" sz="20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Similarity from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altLang="zh-CN" sz="2000" i="1" kern="120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mbria Math" panose="02040503050406030204" pitchFamily="18" charset="0"/>
                      <a:cs typeface="Segoe UI" panose="020B0502040204020203" pitchFamily="34" charset="0"/>
                    </a:rPr>
                  </m:ctrlPr>
                </m:sSupPr>
                <m:e>
                  <m:r>
                    <a:rPr lang="en-US" altLang="zh-CN" sz="2000" i="1" kern="120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mbria Math" panose="02040503050406030204" pitchFamily="18" charset="0"/>
                      <a:cs typeface="Segoe UI" panose="020B0502040204020203" pitchFamily="34" charset="0"/>
                    </a:rPr>
                    <m:t>𝑋</m:t>
                  </m:r>
                </m:e>
                <m:sup>
                  <m:r>
                    <a:rPr lang="en-US" altLang="zh-CN" sz="2000" b="0" i="1" kern="120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mbria Math" panose="02040503050406030204" pitchFamily="18" charset="0"/>
                      <a:cs typeface="Segoe UI" panose="020B0502040204020203" pitchFamily="34" charset="0"/>
                    </a:rPr>
                    <m:t>𝐿𝑆</m:t>
                  </m:r>
                </m:sup>
              </m:sSup>
              <m:r>
                <a:rPr lang="en-US" altLang="zh-CN" sz="2000" b="0" i="1" kern="120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Cambria Math" panose="02040503050406030204" pitchFamily="18" charset="0"/>
                  <a:cs typeface="Segoe UI" panose="020B0502040204020203" pitchFamily="34" charset="0"/>
                </a:rPr>
                <m:t>,</m:t>
              </m:r>
              <m:r>
                <a:rPr lang="en-US" altLang="zh-CN" sz="2000" b="0" i="1" kern="120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Cambria Math" panose="02040503050406030204" pitchFamily="18" charset="0"/>
                  <a:cs typeface="Segoe UI" panose="020B0502040204020203" pitchFamily="34" charset="0"/>
                </a:rPr>
                <m:t>𝑋</m:t>
              </m:r>
              <m:r>
                <a:rPr lang="en-US" altLang="zh-CN" sz="2000" b="0" i="1" kern="120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Cambria Math" panose="02040503050406030204" pitchFamily="18" charset="0"/>
                  <a:cs typeface="Segoe UI" panose="020B0502040204020203" pitchFamily="34" charset="0"/>
                </a:rPr>
                <m:t>′</m:t>
              </m:r>
            </m:oMath>
          </a14:m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 pair</a:t>
          </a:r>
          <a:endParaRPr lang="zh-CN" altLang="en-US" sz="20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Threshold</a:t>
          </a:r>
          <a:endParaRPr lang="zh-CN" altLang="en-US" sz="20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609916"/>
        <a:ext cx="7527940" cy="1490400"/>
      </dsp:txXfrm>
    </dsp:sp>
    <dsp:sp modelId="{5DEF2042-5AFB-41CA-A7AC-E764E58FC877}">
      <dsp:nvSpPr>
        <dsp:cNvPr id="0" name=""/>
        <dsp:cNvSpPr/>
      </dsp:nvSpPr>
      <dsp:spPr>
        <a:xfrm>
          <a:off x="0" y="2100317"/>
          <a:ext cx="7527940" cy="599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Aggregate results from multiple KPIs</a:t>
          </a:r>
          <a:endParaRPr lang="zh-CN" altLang="en-US" sz="20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9243" y="2129560"/>
        <a:ext cx="7469454" cy="540554"/>
      </dsp:txXfrm>
    </dsp:sp>
    <dsp:sp modelId="{D1ADDAB1-D4C3-4117-8772-8FCC16AA9286}">
      <dsp:nvSpPr>
        <dsp:cNvPr id="0" name=""/>
        <dsp:cNvSpPr/>
      </dsp:nvSpPr>
      <dsp:spPr>
        <a:xfrm>
          <a:off x="0" y="2699357"/>
          <a:ext cx="7527940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01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2000" kern="1200" dirty="0">
              <a:latin typeface="Segoe UI" panose="020B0502040204020203" pitchFamily="34" charset="0"/>
              <a:cs typeface="Segoe UI" panose="020B0502040204020203" pitchFamily="34" charset="0"/>
            </a:rPr>
            <a:t>Trigger alerts by pre-set regulations or thresholds</a:t>
          </a:r>
          <a:endParaRPr lang="zh-CN" altLang="en-US" sz="20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2699357"/>
        <a:ext cx="7527940" cy="5299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D351D-4503-4340-B8D6-E21B4E7C3198}">
      <dsp:nvSpPr>
        <dsp:cNvPr id="0" name=""/>
        <dsp:cNvSpPr/>
      </dsp:nvSpPr>
      <dsp:spPr>
        <a:xfrm>
          <a:off x="4101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97918D-86D4-4A67-95B4-565C0E210E16}">
      <dsp:nvSpPr>
        <dsp:cNvPr id="0" name=""/>
        <dsp:cNvSpPr/>
      </dsp:nvSpPr>
      <dsp:spPr>
        <a:xfrm>
          <a:off x="4101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b="0" kern="1200" dirty="0">
              <a:latin typeface="Rockwell" panose="02060603020205020403" pitchFamily="18" charset="0"/>
            </a:rPr>
            <a:t>Background</a:t>
          </a:r>
          <a:endParaRPr lang="zh-CN" altLang="en-US" sz="2300" b="0" kern="1200" dirty="0">
            <a:latin typeface="Rockwell" panose="02060603020205020403" pitchFamily="18" charset="0"/>
          </a:endParaRPr>
        </a:p>
      </dsp:txBody>
      <dsp:txXfrm>
        <a:off x="4101" y="1662554"/>
        <a:ext cx="1951742" cy="724096"/>
      </dsp:txXfrm>
    </dsp:sp>
    <dsp:sp modelId="{BA03A2FC-4A3A-4975-86C9-0E01C73D4222}">
      <dsp:nvSpPr>
        <dsp:cNvPr id="0" name=""/>
        <dsp:cNvSpPr/>
      </dsp:nvSpPr>
      <dsp:spPr>
        <a:xfrm>
          <a:off x="2151100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C2C36A-6C7D-40A9-8F55-39AD8C7BF330}">
      <dsp:nvSpPr>
        <dsp:cNvPr id="0" name=""/>
        <dsp:cNvSpPr/>
      </dsp:nvSpPr>
      <dsp:spPr>
        <a:xfrm>
          <a:off x="2151100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b="0" kern="1200" dirty="0">
              <a:latin typeface="Rockwell" panose="02060603020205020403" pitchFamily="18" charset="0"/>
            </a:rPr>
            <a:t>Design</a:t>
          </a:r>
          <a:endParaRPr lang="zh-CN" altLang="en-US" sz="2300" b="0" kern="1200" dirty="0">
            <a:latin typeface="Rockwell" panose="02060603020205020403" pitchFamily="18" charset="0"/>
          </a:endParaRPr>
        </a:p>
      </dsp:txBody>
      <dsp:txXfrm>
        <a:off x="2151100" y="1662554"/>
        <a:ext cx="1951742" cy="724096"/>
      </dsp:txXfrm>
    </dsp:sp>
    <dsp:sp modelId="{0DCE481E-F064-4F45-8C50-2FE3755FAE81}">
      <dsp:nvSpPr>
        <dsp:cNvPr id="0" name=""/>
        <dsp:cNvSpPr/>
      </dsp:nvSpPr>
      <dsp:spPr>
        <a:xfrm>
          <a:off x="4298099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0D7CDE-F591-495F-BAA4-7D30B1E4B48A}">
      <dsp:nvSpPr>
        <dsp:cNvPr id="0" name=""/>
        <dsp:cNvSpPr/>
      </dsp:nvSpPr>
      <dsp:spPr>
        <a:xfrm>
          <a:off x="4298099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b="1" kern="1200" dirty="0">
              <a:latin typeface="Rockwell" panose="02060603020205020403" pitchFamily="18" charset="0"/>
            </a:rPr>
            <a:t>Evaluation</a:t>
          </a:r>
          <a:endParaRPr lang="zh-CN" altLang="en-US" sz="2300" b="1" kern="1200" dirty="0">
            <a:latin typeface="Rockwell" panose="02060603020205020403" pitchFamily="18" charset="0"/>
          </a:endParaRPr>
        </a:p>
      </dsp:txBody>
      <dsp:txXfrm>
        <a:off x="4298099" y="1662554"/>
        <a:ext cx="1951742" cy="724096"/>
      </dsp:txXfrm>
    </dsp:sp>
    <dsp:sp modelId="{A74E9219-06F7-4BBB-AD85-1ABDD27A8D02}">
      <dsp:nvSpPr>
        <dsp:cNvPr id="0" name=""/>
        <dsp:cNvSpPr/>
      </dsp:nvSpPr>
      <dsp:spPr>
        <a:xfrm>
          <a:off x="6445098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6C6CFA-2FFF-4D9E-B994-A598B98B312F}">
      <dsp:nvSpPr>
        <dsp:cNvPr id="0" name=""/>
        <dsp:cNvSpPr/>
      </dsp:nvSpPr>
      <dsp:spPr>
        <a:xfrm>
          <a:off x="6445098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b="0" kern="1200" dirty="0">
              <a:latin typeface="Rockwell" panose="02060603020205020403" pitchFamily="18" charset="0"/>
            </a:rPr>
            <a:t>Conclusion</a:t>
          </a:r>
          <a:endParaRPr lang="zh-CN" altLang="en-US" sz="2300" b="0" kern="1200" dirty="0">
            <a:latin typeface="Rockwell" panose="02060603020205020403" pitchFamily="18" charset="0"/>
          </a:endParaRPr>
        </a:p>
      </dsp:txBody>
      <dsp:txXfrm>
        <a:off x="6445098" y="1662554"/>
        <a:ext cx="1951742" cy="724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95804A39-0D4F-407B-AA47-DAF674226C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F8484D4-EA77-465B-8932-20AAEAE640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D340B-CD5E-46BF-A7D6-054FBB96220B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D8416F-F576-4A03-9C24-456FC4B742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DD5904C-02E6-4F92-845E-59CF4F05F4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B8B10-245D-4BC6-B986-B18ACA7C12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492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CCFB6-CE2B-431B-B63B-8A0E5C47C8BE}" type="datetimeFigureOut">
              <a:rPr lang="zh-CN" altLang="en-US" smtClean="0"/>
              <a:pPr/>
              <a:t>2022/10/17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79857-3E28-4C90-825C-C38A910FF1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972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dirty="0"/>
              <a:t>Hello, everyone. </a:t>
            </a:r>
          </a:p>
          <a:p>
            <a:pPr algn="l"/>
            <a:r>
              <a:rPr lang="en-US" altLang="zh-CN" dirty="0"/>
              <a:t>I am Xuanrun Wang from Tsinghua University, China.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Today I will introduce our latest work: ‘</a:t>
            </a:r>
            <a:r>
              <a:rPr lang="en-US" altLang="ko-KR" sz="1200" dirty="0">
                <a:latin typeface="Rockwell" panose="02060603020205020403" pitchFamily="18" charset="0"/>
                <a:cs typeface="Segoe UI" panose="020B0502040204020203" pitchFamily="34" charset="0"/>
              </a:rPr>
              <a:t>Identifying Erroneous Software Changes through Self-Supervised Contrastive Learning on Time Series Data’ to you.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latin typeface="Rockwell" panose="02060603020205020403" pitchFamily="18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dirty="0">
              <a:latin typeface="Rockwell" panose="02060603020205020403" pitchFamily="18" charset="0"/>
              <a:cs typeface="Segoe UI" panose="020B0502040204020203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428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 input KPI time series are heterogenous in their shapes and appearances.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To prevent introducing prior knowledge into the algorithm, a unified anomaly result should be obtained for each KPI.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[</a:t>
            </a:r>
            <a:r>
              <a:rPr lang="zh-CN" altLang="en-US" dirty="0"/>
              <a:t>单击</a:t>
            </a:r>
            <a:r>
              <a:rPr lang="en-US" altLang="zh-CN" dirty="0"/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Regarding this, a generic contrastive model is needed, making it non-KPI-specific.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Moreover, as we need a highly effective approach, a generic model, rather than a KPI-specific model is required, too.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Since it is easy to run a generic model parallelly, resulting in high throughput.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[</a:t>
            </a:r>
            <a:r>
              <a:rPr lang="zh-CN" altLang="en-US" dirty="0"/>
              <a:t>单击</a:t>
            </a:r>
            <a:r>
              <a:rPr lang="en-US" altLang="zh-CN" dirty="0"/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To sum up, we need one, or a limited number of generic models to check whether a KPI obeys its historical patterns.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398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Our model, </a:t>
            </a:r>
            <a:r>
              <a:rPr lang="en-US" altLang="zh-CN" dirty="0" err="1"/>
              <a:t>Kontrast</a:t>
            </a:r>
            <a:r>
              <a:rPr lang="en-US" altLang="zh-CN" dirty="0"/>
              <a:t>, is composed of 4 phases shown in the figure.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[</a:t>
            </a:r>
            <a:r>
              <a:rPr lang="zh-CN" altLang="en-US" dirty="0"/>
              <a:t>单击</a:t>
            </a:r>
            <a:r>
              <a:rPr lang="en-US" altLang="zh-CN" dirty="0"/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 name </a:t>
            </a:r>
            <a:r>
              <a:rPr lang="en-US" altLang="zh-CN" dirty="0" err="1"/>
              <a:t>Kontrast</a:t>
            </a:r>
            <a:r>
              <a:rPr lang="en-US" altLang="zh-CN" dirty="0"/>
              <a:t> is an abbreviation of KPI Contrast.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Next, we will introduce each of them in an order that is easy for you to understand.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401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First, we introduce 2 key observations of KPIs in the normal state.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Periodicity means that the normal KPI data follows a periodical pattern inferred from its historical appearance.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For example, see the contemporaneous historical periods are similar to the post-change period.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Local Stability means that the KPI data does not change abruptly in a relatively short time.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It may follow the macroscale trend, but when the scope is rather small, dramatic change is not allowed in the normal KPI data.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Thus, the pre-change period and the post-change one should not differ too much.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208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Let’s have a formal notation of these colored periods first.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As the same in our paper, we denote the post-change period as x prime, [</a:t>
            </a:r>
            <a:r>
              <a:rPr lang="zh-CN" altLang="en-US" dirty="0"/>
              <a:t>单击</a:t>
            </a:r>
            <a:r>
              <a:rPr lang="en-US" altLang="zh-CN" dirty="0"/>
              <a:t>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 pre-change period as x-LS, [</a:t>
            </a:r>
            <a:r>
              <a:rPr lang="zh-CN" altLang="en-US" dirty="0"/>
              <a:t>单击</a:t>
            </a:r>
            <a:r>
              <a:rPr lang="en-US" altLang="zh-CN" dirty="0"/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and the contemporaneous periods as x-Ps. [</a:t>
            </a:r>
            <a:r>
              <a:rPr lang="zh-CN" altLang="en-US" dirty="0"/>
              <a:t>单击</a:t>
            </a:r>
            <a:r>
              <a:rPr lang="en-US" altLang="zh-CN" dirty="0"/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 is the length of one period. [</a:t>
            </a:r>
            <a:r>
              <a:rPr lang="zh-CN" altLang="en-US" dirty="0"/>
              <a:t>单击</a:t>
            </a:r>
            <a:r>
              <a:rPr lang="en-US" altLang="zh-CN" dirty="0"/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By checking whether x prime is similar to x-LS and x-P, we can determine whether the KPI is abnormal.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421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Then we move on to the neural network structure of our model.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[</a:t>
            </a:r>
            <a:r>
              <a:rPr lang="zh-CN" altLang="en-US" dirty="0"/>
              <a:t>单击</a:t>
            </a:r>
            <a:r>
              <a:rPr lang="en-US" altLang="zh-CN" dirty="0"/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i="0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Inspired by the contrastive learning technique, the Siamese-Network-based model determines the </a:t>
            </a:r>
            <a:r>
              <a:rPr lang="en-US" altLang="zh-CN" sz="1200" i="0" dirty="0">
                <a:solidFill>
                  <a:srgbClr val="FFFF00"/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similarity</a:t>
            </a:r>
            <a:r>
              <a:rPr lang="en-US" altLang="zh-CN" sz="1200" i="0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 of two time series segments.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i="0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Siamese network is a classical architecture in the contrastive learning domain.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i="0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The weights of its two LSTM branches are shared, making it capable of decoding two input series using the same set of weights.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i="0" dirty="0">
              <a:solidFill>
                <a:prstClr val="black">
                  <a:lumMod val="85000"/>
                  <a:lumOff val="15000"/>
                </a:prstClr>
              </a:solidFill>
              <a:latin typeface="Rockwell" panose="02060603020205020403" pitchFamily="18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[</a:t>
            </a:r>
            <a:r>
              <a:rPr lang="zh-CN" altLang="en-US" dirty="0"/>
              <a:t>单击</a:t>
            </a:r>
            <a:r>
              <a:rPr lang="en-US" altLang="zh-CN" dirty="0"/>
              <a:t>]</a:t>
            </a:r>
            <a:endParaRPr lang="en-US" altLang="zh-CN" sz="1200" i="0" dirty="0">
              <a:solidFill>
                <a:prstClr val="black">
                  <a:lumMod val="85000"/>
                  <a:lumOff val="15000"/>
                </a:prstClr>
              </a:solidFill>
              <a:latin typeface="Rockwell" panose="02060603020205020403" pitchFamily="18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i="0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Using labeled pairs of time series, we can force the network to learn the similarities and dissimilarities of the input time series based on the label.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i="0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Finally, a fine-tuned network can produce a binary classification result: Whether the two samples are similar or not.</a:t>
            </a:r>
            <a:endParaRPr lang="zh-CN" altLang="en-US" sz="1200" i="0" dirty="0">
              <a:solidFill>
                <a:prstClr val="black">
                  <a:lumMod val="85000"/>
                  <a:lumOff val="15000"/>
                </a:prstClr>
              </a:solidFill>
              <a:latin typeface="Rockwell" panose="02060603020205020403" pitchFamily="18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Here we denote the model processing x-prime and x-P as the P model and processing x-prime and x-LS as the LS model.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553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Here we meet with a problem: We have no labeled dataset, while our model needs a fully labeled 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[</a:t>
            </a:r>
            <a:r>
              <a:rPr lang="zh-CN" altLang="en-US" dirty="0"/>
              <a:t>单击</a:t>
            </a:r>
            <a:r>
              <a:rPr lang="en-US" altLang="zh-CN" dirty="0"/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To tackle this, we decided to utilize a data augmentation technique, generating a labeled dataset using the unlabeled 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[</a:t>
            </a:r>
            <a:r>
              <a:rPr lang="zh-CN" altLang="en-US" dirty="0"/>
              <a:t>单击</a:t>
            </a:r>
            <a:r>
              <a:rPr lang="en-US" altLang="zh-CN" dirty="0"/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Here is the procedure of data augmentation.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 first extract some historical normal KPI segments, then divide them into several noise intensity categories.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[</a:t>
            </a:r>
            <a:r>
              <a:rPr lang="zh-CN" altLang="en-US" dirty="0"/>
              <a:t>单击</a:t>
            </a:r>
            <a:r>
              <a:rPr lang="en-US" altLang="zh-CN" dirty="0"/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Why do we need to divide them first?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[</a:t>
            </a:r>
            <a:r>
              <a:rPr lang="zh-CN" altLang="en-US" dirty="0"/>
              <a:t>单击</a:t>
            </a:r>
            <a:r>
              <a:rPr lang="en-US" altLang="zh-CN" dirty="0"/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As we mentioned before, different KPIs have different anomaly criteria, so we have to process them separately, regarding their historical appearances.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This classification is purely a statistical approach which could be found in our paper.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[</a:t>
            </a:r>
            <a:r>
              <a:rPr lang="zh-CN" altLang="en-US" dirty="0"/>
              <a:t>单击</a:t>
            </a:r>
            <a:r>
              <a:rPr lang="en-US" altLang="zh-CN" dirty="0"/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After that, we have 5 types of randomized noise injection methods, which are derived from the analysis of historical KPI patterns, as shown in the figure.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Using the noise-injected pseudo-labeled dataset, we can train several models, each of which is capable of dealing with the KPIs with a certain noise intensity level.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47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 now discuss the detailed noise injection approach.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To generate similar pairs, we randomly pick contemporaneous KPI segments as A and B and then inject mild noises into them considering their noise intensity category.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Then, the injected pair is a similar pair with a negative label.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For dissimilar ones, we randomly pick KPI segments as A and B and then inject significant noises into them, also with consideration of their noise intensity category.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Note that here contemporaneity is no more needed.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 then get the injected pair as a dissimilar pair with a positive label.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[</a:t>
            </a:r>
            <a:r>
              <a:rPr lang="zh-CN" altLang="en-US" dirty="0"/>
              <a:t>单击</a:t>
            </a:r>
            <a:r>
              <a:rPr lang="en-US" altLang="zh-CN" dirty="0"/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In this way, </a:t>
            </a:r>
            <a:r>
              <a:rPr lang="en-US" altLang="zh-CN" dirty="0" err="1"/>
              <a:t>Kontrast</a:t>
            </a:r>
            <a:r>
              <a:rPr lang="en-US" altLang="zh-CN" dirty="0"/>
              <a:t> is now a self-supervised contrastive learning approach.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259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 end, we introduce how we aggregate the results.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After performing the calculation of the model, we have several similarity values for a KPI.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 first aggregate them, to get the anomaly judgment of this KPI.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By adding them together, we have the weighted sum of the similarities obtained from the P model and the LS model.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Since there are multiple X-Ps, we have to have the maximum similarity from them first.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[</a:t>
            </a:r>
            <a:r>
              <a:rPr lang="zh-CN" altLang="en-US" dirty="0"/>
              <a:t>单击</a:t>
            </a:r>
            <a:r>
              <a:rPr lang="en-US" altLang="zh-CN" dirty="0"/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Why is this? Because the post-change period is judged normal if it is similar to any of the contemporaneous historical periods.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After obtaining the weighted sum, we can use a threshold to determine whether the KPI is erroneous.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For judging the software change, we use manually pre-set regulations and thresholds to make the final decision.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That’s all of our model design.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407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 then move on to the evaluation of </a:t>
            </a:r>
            <a:r>
              <a:rPr lang="en-US" altLang="zh-CN" dirty="0" err="1"/>
              <a:t>Kontrast</a:t>
            </a:r>
            <a:r>
              <a:rPr lang="en-US" altLang="zh-CN" dirty="0"/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754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 tested </a:t>
            </a:r>
            <a:r>
              <a:rPr lang="en-US" altLang="zh-CN" dirty="0" err="1"/>
              <a:t>Kontrast</a:t>
            </a:r>
            <a:r>
              <a:rPr lang="en-US" altLang="zh-CN" dirty="0"/>
              <a:t> on two datasets.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Dataset A is based on the AIOps twenty eighteen Challenge, we use the original data and randomly chose some change points.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There are 368 KPIs in total.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Dataset B is a synthetic dataset, it is collected from a benchmark system called Hipster Shop, which is popular in our domain.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 implemented 32 different problematic microservice software versions and performed version switches, to simulate software changes.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There are 336 change cases and over 30 thousand KPIs.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261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Our presentation is structured into the following 4 sections.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149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Our evaluation results show that </a:t>
            </a:r>
            <a:r>
              <a:rPr kumimoji="1" lang="en-US" altLang="zh-CN" dirty="0" err="1"/>
              <a:t>Kontrast</a:t>
            </a:r>
            <a:r>
              <a:rPr kumimoji="1" lang="en-US" altLang="zh-CN" dirty="0"/>
              <a:t> outperforms other baseline models.</a:t>
            </a:r>
          </a:p>
          <a:p>
            <a:endParaRPr kumimoji="1" lang="en-US" altLang="zh-CN" dirty="0"/>
          </a:p>
          <a:p>
            <a:r>
              <a:rPr lang="en-US" altLang="zh-CN" dirty="0"/>
              <a:t>[</a:t>
            </a:r>
            <a:r>
              <a:rPr lang="zh-CN" altLang="en-US" dirty="0"/>
              <a:t>单击</a:t>
            </a:r>
            <a:r>
              <a:rPr lang="en-US" altLang="zh-CN" dirty="0"/>
              <a:t>]</a:t>
            </a:r>
            <a:endParaRPr kumimoji="1" lang="en-US" altLang="zh-CN" dirty="0"/>
          </a:p>
          <a:p>
            <a:r>
              <a:rPr kumimoji="1" lang="en-US" altLang="zh-CN" dirty="0"/>
              <a:t>See the last row of the table, we can find that </a:t>
            </a:r>
            <a:r>
              <a:rPr kumimoji="1" lang="en-US" altLang="zh-CN" dirty="0" err="1"/>
              <a:t>Kontrast</a:t>
            </a:r>
            <a:r>
              <a:rPr kumimoji="1" lang="en-US" altLang="zh-CN" dirty="0"/>
              <a:t> gets a higher score on each of the two tasks.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Obviously, when being trained and tested on different datasets, </a:t>
            </a:r>
            <a:r>
              <a:rPr kumimoji="1" lang="en-US" altLang="zh-CN" dirty="0" err="1"/>
              <a:t>Kontrast</a:t>
            </a:r>
            <a:r>
              <a:rPr kumimoji="1" lang="en-US" altLang="zh-CN" dirty="0"/>
              <a:t> also outperforms the majority of other models, indicating its excellent cross-dataset adaptability.</a:t>
            </a:r>
          </a:p>
          <a:p>
            <a:endParaRPr kumimoji="1" lang="en-US" altLang="zh-CN" dirty="0"/>
          </a:p>
          <a:p>
            <a:r>
              <a:rPr lang="en-US" altLang="zh-CN" dirty="0"/>
              <a:t>[</a:t>
            </a:r>
            <a:r>
              <a:rPr lang="zh-CN" altLang="en-US" dirty="0"/>
              <a:t>单击</a:t>
            </a:r>
            <a:r>
              <a:rPr lang="en-US" altLang="zh-CN" dirty="0"/>
              <a:t>]</a:t>
            </a:r>
            <a:endParaRPr kumimoji="1" lang="en-US" altLang="zh-CN" dirty="0"/>
          </a:p>
          <a:p>
            <a:r>
              <a:rPr kumimoji="1" lang="en-US" altLang="zh-CN" dirty="0"/>
              <a:t>This is because that we train the model to distinguish anomalies, rather than to learn the normal patterns.</a:t>
            </a:r>
          </a:p>
          <a:p>
            <a:r>
              <a:rPr kumimoji="1" lang="en-US" altLang="zh-CN" dirty="0"/>
              <a:t>Although the normal patterns differ among the datasets, the anomalies stay similar.</a:t>
            </a:r>
          </a:p>
          <a:p>
            <a:r>
              <a:rPr kumimoji="1" lang="en-US" altLang="zh-CN" dirty="0"/>
              <a:t>Thus, contrastive methods like </a:t>
            </a:r>
            <a:r>
              <a:rPr kumimoji="1" lang="en-US" altLang="zh-CN" dirty="0" err="1"/>
              <a:t>Kontrast</a:t>
            </a:r>
            <a:r>
              <a:rPr kumimoji="1" lang="en-US" altLang="zh-CN" dirty="0"/>
              <a:t> can handle this task better.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180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 can find out that </a:t>
            </a:r>
            <a:r>
              <a:rPr kumimoji="1" lang="en-US" altLang="zh-CN" dirty="0" err="1"/>
              <a:t>Kontrast</a:t>
            </a:r>
            <a:r>
              <a:rPr kumimoji="1" lang="en-US" altLang="zh-CN" dirty="0"/>
              <a:t> is hundreds to thousands of times faster than non-contrastive approaches in the testing phase.</a:t>
            </a:r>
          </a:p>
          <a:p>
            <a:endParaRPr kumimoji="1" lang="en-US" altLang="zh-CN" dirty="0"/>
          </a:p>
          <a:p>
            <a:r>
              <a:rPr lang="en-US" altLang="zh-CN" dirty="0"/>
              <a:t>[</a:t>
            </a:r>
            <a:r>
              <a:rPr lang="zh-CN" altLang="en-US" dirty="0"/>
              <a:t>单击</a:t>
            </a:r>
            <a:r>
              <a:rPr lang="en-US" altLang="zh-CN" dirty="0"/>
              <a:t>]</a:t>
            </a:r>
            <a:endParaRPr kumimoji="1" lang="en-US" altLang="zh-CN" dirty="0"/>
          </a:p>
          <a:p>
            <a:r>
              <a:rPr kumimoji="1" lang="en-US" altLang="zh-CN" dirty="0"/>
              <a:t>This is because </a:t>
            </a:r>
            <a:r>
              <a:rPr kumimoji="1" lang="en-US" altLang="zh-CN" dirty="0" err="1"/>
              <a:t>Kontrast</a:t>
            </a:r>
            <a:r>
              <a:rPr kumimoji="1" lang="en-US" altLang="zh-CN" dirty="0"/>
              <a:t> is a generic model, and heterogenous KPIs could be processed in a quite big batch, improving the efficiency magnificently.</a:t>
            </a:r>
          </a:p>
          <a:p>
            <a:endParaRPr kumimoji="1" lang="en-US" altLang="zh-CN" dirty="0"/>
          </a:p>
          <a:p>
            <a:r>
              <a:rPr lang="en-US" altLang="zh-CN" dirty="0"/>
              <a:t>[</a:t>
            </a:r>
            <a:r>
              <a:rPr lang="zh-CN" altLang="en-US" dirty="0"/>
              <a:t>单击</a:t>
            </a:r>
            <a:r>
              <a:rPr lang="en-US" altLang="zh-CN" dirty="0"/>
              <a:t>]</a:t>
            </a:r>
            <a:endParaRPr kumimoji="1" lang="en-US" altLang="zh-CN" dirty="0"/>
          </a:p>
          <a:p>
            <a:r>
              <a:rPr kumimoji="1" lang="en-US" altLang="zh-CN" dirty="0"/>
              <a:t>Meanwhile, the training time cost of </a:t>
            </a:r>
            <a:r>
              <a:rPr kumimoji="1" lang="en-US" altLang="zh-CN" dirty="0" err="1"/>
              <a:t>Kontrast</a:t>
            </a:r>
            <a:r>
              <a:rPr kumimoji="1" lang="en-US" altLang="zh-CN" dirty="0"/>
              <a:t> is also irrelevant to the size of the training set.</a:t>
            </a:r>
          </a:p>
          <a:p>
            <a:r>
              <a:rPr kumimoji="1" lang="en-US" altLang="zh-CN" dirty="0"/>
              <a:t>The training data generation is based on a randomized sampling process.</a:t>
            </a:r>
          </a:p>
          <a:p>
            <a:r>
              <a:rPr kumimoji="1" lang="en-US" altLang="zh-CN" dirty="0"/>
              <a:t>It is directly proportional to a hyperparameter.</a:t>
            </a:r>
          </a:p>
          <a:p>
            <a:endParaRPr kumimoji="1" lang="en-US" altLang="zh-CN" dirty="0"/>
          </a:p>
          <a:p>
            <a:r>
              <a:rPr lang="en-US" altLang="zh-CN" dirty="0"/>
              <a:t>[</a:t>
            </a:r>
            <a:r>
              <a:rPr lang="zh-CN" altLang="en-US" dirty="0"/>
              <a:t>单击</a:t>
            </a:r>
            <a:r>
              <a:rPr lang="en-US" altLang="zh-CN" dirty="0"/>
              <a:t>]</a:t>
            </a:r>
            <a:endParaRPr kumimoji="1" lang="en-US" altLang="zh-CN" dirty="0"/>
          </a:p>
          <a:p>
            <a:r>
              <a:rPr kumimoji="1" lang="en-US" altLang="zh-CN" dirty="0"/>
              <a:t>In summary, since </a:t>
            </a:r>
            <a:r>
              <a:rPr kumimoji="1" lang="en-US" altLang="zh-CN" dirty="0" err="1"/>
              <a:t>Kontrast</a:t>
            </a:r>
            <a:r>
              <a:rPr kumimoji="1" lang="en-US" altLang="zh-CN" dirty="0"/>
              <a:t> is a contrast-based approach, it possesses a high parallel computation efficiency.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5876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Due to the time reason, we only show some ablation study results here.</a:t>
            </a:r>
          </a:p>
          <a:p>
            <a:r>
              <a:rPr lang="en-US" altLang="zh-CN" dirty="0"/>
              <a:t>A more detailed analysis could be found in our paper.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8556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In the end, we have a conclusion.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4760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 have done a comprehensive empirical study on software changes in a global data center and revealed some key pain points of software change in industries.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 propose </a:t>
            </a:r>
            <a:r>
              <a:rPr lang="en-US" altLang="zh-CN" dirty="0" err="1"/>
              <a:t>Kontrast</a:t>
            </a:r>
            <a:r>
              <a:rPr lang="en-US" altLang="zh-CN" dirty="0"/>
              <a:t>, which is an </a:t>
            </a:r>
            <a:r>
              <a:rPr lang="en-US" altLang="zh-CN" sz="1200" dirty="0">
                <a:latin typeface="Segoe UI" panose="020B0502040204020203" pitchFamily="34" charset="0"/>
                <a:cs typeface="Segoe UI" panose="020B0502040204020203" pitchFamily="34" charset="0"/>
              </a:rPr>
              <a:t>efficient, generic, and self-supervised contrastive learning approach.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Segoe UI" panose="020B0502040204020203" pitchFamily="34" charset="0"/>
                <a:cs typeface="Segoe UI" panose="020B0502040204020203" pitchFamily="34" charset="0"/>
              </a:rPr>
              <a:t>We propose a novel KPI data augmentation approach, it is capable of generating labeled time series data based on unlabeled 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Segoe UI" panose="020B0502040204020203" pitchFamily="34" charset="0"/>
                <a:cs typeface="Segoe UI" panose="020B0502040204020203" pitchFamily="34" charset="0"/>
              </a:rPr>
              <a:t>We solved the three challenges mentioned before via our model.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Segoe UI" panose="020B0502040204020203" pitchFamily="34" charset="0"/>
                <a:cs typeface="Segoe UI" panose="020B0502040204020203" pitchFamily="34" charset="0"/>
              </a:rPr>
              <a:t>For better reproduction, we open-sourced our code on GitHub.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8476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Thank you for your listening, and questions are welcome.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18</a:t>
            </a:r>
            <a:r>
              <a:rPr kumimoji="1" lang="zh-CN" altLang="en-US" noProof="0" dirty="0"/>
              <a:t>：</a:t>
            </a:r>
            <a:r>
              <a:rPr kumimoji="1" lang="en-US" altLang="zh-CN" dirty="0"/>
              <a:t>34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99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With the software industry’s fast pace of development, software systems are playing a major role in our daily life.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Internet-based software services are invading every aspect of people’s lives.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However, as the basic infrastructure of the Internet, software service systems need to upgrade frequently.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Possibly adding new functions, fixing bugs, or modifying configurations.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These upgrades, or software changes, are frequent, unavoidable, and have a wide range of influences due to the complex dependencies.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To keep the software change process away from unexpected failures or accidents, operation engineers have set up a software change management workflow.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In the workflow, detailed requests, impact analysis, and change decisions are processed carefully before the change to ensure the change will proceed as expected.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When deploying the software change, several strategies like blue-green deployment are conducted, reducing the risk of erroneous changes.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After deployment, a software change review will monitor the system and check if new functionalities work properly.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502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Here are some of the accidents caused by erroneous software changes.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These changes must have passed a complete check before their deployment, but some latent bugs remained undiscovered until the accident happened.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As we can see a huge amount of economical loss is caused by merely an erroneous software change, highlighting the necessity of software change monitoring.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[</a:t>
            </a:r>
            <a:r>
              <a:rPr lang="zh-CN" altLang="en-US" dirty="0"/>
              <a:t>单击</a:t>
            </a:r>
            <a:r>
              <a:rPr lang="en-US" altLang="zh-CN" dirty="0"/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These accidents inspire us that, some fatal failures cannot be avoided by the approaches executed before or during the software change.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Therefore, we have to perform post-change monitoring to make sure the </a:t>
            </a:r>
            <a:r>
              <a:rPr lang="en-US" altLang="zh-CN" b="0" dirty="0"/>
              <a:t>software</a:t>
            </a:r>
            <a:r>
              <a:rPr lang="en-US" altLang="zh-CN" dirty="0"/>
              <a:t> change works as expected.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935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Here are some concepts we will use in our presentation.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KPI, which stands for Key Performance Indicator, indicates the running states of the system.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For instance, CPU Utilization can reveal the basic layer CPU status, while Transaction Success Rate shows the business results from a higher layer.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A software change workflow contains 3 steps shown in the figure.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 [</a:t>
                </a:r>
                <a:r>
                  <a:rPr lang="zh-CN" altLang="en-US" dirty="0"/>
                  <a:t>单击</a:t>
                </a:r>
                <a:r>
                  <a:rPr lang="en-US" altLang="zh-CN" dirty="0"/>
                  <a:t>]</a:t>
                </a:r>
                <a:r>
                  <a:rPr lang="en-US" altLang="zh-CN" baseline="0" dirty="0"/>
                  <a:t> </a:t>
                </a:r>
                <a:r>
                  <a:rPr lang="en-US" altLang="zh-CN" dirty="0"/>
                  <a:t>is the</a:t>
                </a:r>
                <a:r>
                  <a:rPr lang="en-US" altLang="zh-CN" baseline="0" dirty="0"/>
                  <a:t> time point when the system starts deploying the software change,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 [</a:t>
                </a:r>
                <a:r>
                  <a:rPr lang="zh-CN" altLang="en-US" dirty="0"/>
                  <a:t>单击</a:t>
                </a:r>
                <a:r>
                  <a:rPr lang="en-US" altLang="zh-CN" dirty="0"/>
                  <a:t>] is when the</a:t>
                </a:r>
                <a:r>
                  <a:rPr lang="en-US" altLang="zh-CN" baseline="0" dirty="0"/>
                  <a:t> deployment finishes.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[</a:t>
                </a:r>
                <a:r>
                  <a:rPr lang="zh-CN" altLang="en-US" dirty="0"/>
                  <a:t>单击</a:t>
                </a:r>
                <a:r>
                  <a:rPr lang="en-US" altLang="zh-CN" dirty="0"/>
                  <a:t>]</a:t>
                </a:r>
                <a:endParaRPr lang="en-US" altLang="zh-CN" baseline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aseline="0" dirty="0"/>
                  <a:t>The period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baseline="0" dirty="0"/>
                  <a:t> is what we call the ‘pre-change period’, and the one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 is the</a:t>
                </a:r>
                <a:r>
                  <a:rPr lang="en-US" altLang="zh-CN" baseline="0" dirty="0"/>
                  <a:t> ‘post-change period’.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aseline="0" dirty="0"/>
                  <a:t>The period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baseline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 is the ‘ongoing</a:t>
                </a:r>
                <a:r>
                  <a:rPr lang="en-US" altLang="zh-CN" baseline="0" dirty="0"/>
                  <a:t> period’.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aseline="0" dirty="0"/>
                  <a:t>In our next sections, we will use these terms.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aseline="0" dirty="0"/>
                  <a:t>Note that there is a jitter in the blue circle, which means the data during deployment might contain turbulence, which is not reliable for algorithms.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baseline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aseline="0" dirty="0"/>
                  <a:t>The figure on the right side shows a real case in our empirical study.</a:t>
                </a:r>
                <a:r>
                  <a:rPr lang="en-US" altLang="zh-CN" dirty="0"/>
                  <a:t> [</a:t>
                </a:r>
                <a:r>
                  <a:rPr lang="zh-CN" altLang="en-US" dirty="0"/>
                  <a:t>单击</a:t>
                </a:r>
                <a:r>
                  <a:rPr lang="en-US" altLang="zh-CN" dirty="0"/>
                  <a:t>]</a:t>
                </a:r>
                <a:endParaRPr lang="en-US" altLang="zh-CN" baseline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aseline="0" dirty="0"/>
                  <a:t>The red shadow shows the range of the ongoing period.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aseline="0" dirty="0"/>
                  <a:t>After the change, the shape of the KPI changed abruptly and is obviously different from the one before the software change.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aseline="0" dirty="0"/>
                  <a:t>This is due to the software change being erroneous, making the KPI’s shape diverge from the regular pattern shown in the historical data.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baseline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baseline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Here are some concepts we will use in our presentation.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KPI, which stands for Key Performance Indicator, indicates the running states of the system.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For instance, CPU Utilization can reveal the basic layer CPU status, while Transaction Success Rate shows the business results from a higher layer.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A software change workflow contains 3 steps shown in the figure.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="0" i="0">
                    <a:latin typeface="Cambria Math" panose="02040503050406030204" pitchFamily="18" charset="0"/>
                  </a:rPr>
                  <a:t>𝑡_0</a:t>
                </a:r>
                <a:r>
                  <a:rPr lang="en-US" altLang="zh-CN" dirty="0"/>
                  <a:t> is the</a:t>
                </a:r>
                <a:r>
                  <a:rPr lang="en-US" altLang="zh-CN" baseline="0" dirty="0"/>
                  <a:t> time point when the system starts deploying the software change, and 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𝑡_1</a:t>
                </a:r>
                <a:r>
                  <a:rPr lang="en-US" altLang="zh-CN" dirty="0"/>
                  <a:t> is when the</a:t>
                </a:r>
                <a:r>
                  <a:rPr lang="en-US" altLang="zh-CN" baseline="0" dirty="0"/>
                  <a:t> deployment finishes.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aseline="0" dirty="0"/>
                  <a:t>The period before 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𝑡_0</a:t>
                </a:r>
                <a:r>
                  <a:rPr lang="en-US" altLang="zh-CN" baseline="0" dirty="0"/>
                  <a:t> is what we call the ‘pre-change period’, and the one after 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𝑡_1</a:t>
                </a:r>
                <a:r>
                  <a:rPr lang="en-US" altLang="zh-CN" dirty="0"/>
                  <a:t> is the</a:t>
                </a:r>
                <a:r>
                  <a:rPr lang="en-US" altLang="zh-CN" baseline="0" dirty="0"/>
                  <a:t> ‘post-change period’.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aseline="0" dirty="0"/>
                  <a:t>The period between 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𝑡_0</a:t>
                </a:r>
                <a:r>
                  <a:rPr lang="en-US" altLang="zh-CN" baseline="0" dirty="0"/>
                  <a:t> and 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𝑡_1</a:t>
                </a:r>
                <a:r>
                  <a:rPr lang="en-US" altLang="zh-CN" dirty="0"/>
                  <a:t> is the ‘ongoing</a:t>
                </a:r>
                <a:r>
                  <a:rPr lang="en-US" altLang="zh-CN" baseline="0" dirty="0"/>
                  <a:t> period’.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aseline="0" dirty="0"/>
                  <a:t>In our next sections, we will use these terms.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aseline="0" dirty="0"/>
                  <a:t>Note that there is a jitter in the blue circle, which means the data during deployment might contain turbulence, which is not reliable for algorithms.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baseline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aseline="0" dirty="0"/>
                  <a:t>The figure on the right side shows a real case in our empirical study.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aseline="0" dirty="0"/>
                  <a:t>The red shadow shows the range of the ongoing period.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aseline="0" dirty="0"/>
                  <a:t>After the change, the shape of the KPI changed abruptly and is obviously different from the one before the software change.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aseline="0" dirty="0"/>
                  <a:t>This is due to the software change being erroneous, making the KPI’s shape diverge from the regular pattern shown in the historical data.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baseline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baseline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295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Noticing all the problems, our goal is to identify whether a software change is erroneous rapidly using its related KPIs.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435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According to our empirical study, we found that in the large-scale data center, post-change monitoring could be divided into 3 parts.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 first is to deploy the software change.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After that, operator engineers initially use traditional algorithms like t-Test, DTW, or Pearson to compare pre-change and post-change KPI data automatically.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If the algorithms report that the KPI before the change differs from the one after the change, a knowledge-based manual double-check is then carried 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 software change would be rolled back then if the operator regarded the difference in the KPI as an anomaly.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Currently and commonly, they use the following approach to compare the KPI data: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See the figure on the left.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Red shadow is for the ongoing period, orange for post-change, green for pre-change, and purple for the contemporaneous historical period of the post-change 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By comparing these periods, operators can have the verdict of whether the KPI is erroneous after the software change.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 figures on the right show the number of software changes per day in 2 months.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Where the peaks are about 1 thousand.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 duration distribution of the ongoing period is shown in the right bottom figure.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 can see most of the software changes takes quite a long time to deploy, which is not a transient process.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[</a:t>
            </a:r>
            <a:r>
              <a:rPr lang="zh-CN" altLang="en-US" dirty="0"/>
              <a:t>单击</a:t>
            </a:r>
            <a:r>
              <a:rPr lang="en-US" altLang="zh-CN" dirty="0"/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In our empirical study, we found three key obstacles to using current approaches to identify erroneous software changes: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 first is that the number of KPIs to be checked simultaneously is massive.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For each software change, there are hundreds of instances, and each has thousands of KPIs that need to be monitored, making the total number of KPIs a rather large number.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 second is that current approaches fail to achieve reasonable accuracy.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 third is that KPIs with different anomaly criteria should be paid attention to, since contrastive approaches including t-Test may ignore the difference among the KPIs.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23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 then summarize the challenges in our work: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First, there is a lack of domain knowledge for the operation engineer and researcher to manually label the dataset.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They have no idea to determine whether a software change is erroneous and whether a KPI should be related to an erroneous software change.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Thus, supervised learning approaches are no longer available.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Second, there are a massive number of KPIs to be checked simultaneously.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Based on our analysis, there are more than a million KPIs that should be monitored in the peak period and all the results should be obtained within several minutes.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Thus, the efficiency of the algorithm is essential.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Third, we have to consider different anomaly criteria of the KPIs.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For example, when checking the KPI of success rate, it should be more strict than checking the KPI of memory usage.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For those contrastive approaches like the t-Test, it’s difficult to determine the exact threshold for every KPI to use.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712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Here, we start to describe our approach.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814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DE9E-3FB8-D64A-9AD4-188A4990235A}" type="datetime1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316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2F69-55DC-7342-AC84-AFD806B76801}" type="datetime1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61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A502-1994-8242-A9A3-1FC0725B3EDA}" type="datetime1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297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C5C5-8391-C047-B2ED-46BECFBF5834}" type="datetime1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353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3748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31630"/>
            <a:ext cx="12192000" cy="857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0376" y="184473"/>
            <a:ext cx="11136573" cy="587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0376" y="726527"/>
            <a:ext cx="11136573" cy="407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ko-KR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50864" y="6407464"/>
            <a:ext cx="1108920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10700385" y="6504443"/>
            <a:ext cx="960035" cy="178299"/>
            <a:chOff x="392324" y="1465385"/>
            <a:chExt cx="1388851" cy="567843"/>
          </a:xfrm>
        </p:grpSpPr>
        <p:sp>
          <p:nvSpPr>
            <p:cNvPr id="11" name="Rectangle 10"/>
            <p:cNvSpPr/>
            <p:nvPr/>
          </p:nvSpPr>
          <p:spPr>
            <a:xfrm>
              <a:off x="392324" y="1465385"/>
              <a:ext cx="979277" cy="5678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37771" y="6518015"/>
            <a:ext cx="602148" cy="151152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C33509E8-EDB3-4BFB-9C63-B01D176D435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4FD65D-2CD4-481E-B0CA-23A1CA2214D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0340F0-A603-7F4D-B617-796E73DBA138}" type="datetime1">
              <a:rPr lang="zh-CN" altLang="en-US" smtClean="0"/>
              <a:t>2022/10/17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94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B0275-0BBA-8848-84DD-9377FAB9C188}" type="datetime1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03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FDEF-CB05-1742-A871-3CC687AE9621}" type="datetime1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5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0DE3-0820-7441-ADA0-5603184B8A8F}" type="datetime1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60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8973A-6BEB-B445-8230-93B5B6E6C7D0}" type="datetime1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57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61160" y="365127"/>
            <a:ext cx="8869680" cy="671195"/>
          </a:xfrm>
        </p:spPr>
        <p:txBody>
          <a:bodyPr/>
          <a:lstStyle>
            <a:lvl1pPr algn="ctr">
              <a:defRPr b="1">
                <a:solidFill>
                  <a:srgbClr val="332D2D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A35C-D0EE-DC49-9AEC-B3694394F0B2}" type="datetime1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89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85A71E7-8F44-4218-9BE3-22A554E3A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3992-7C3E-0D45-BF1F-BF13E25609C5}" type="datetime1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C0498B3-2A4D-4EE4-86C7-3E5728596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425E686-21FE-4C2F-943C-984D483BF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17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33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7119-9609-F745-B69F-C05680EDF614}" type="datetime1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05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2EF67-610C-7247-BE7F-F670777D9B2F}" type="datetime1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6532C-EE3F-40F0-86BE-983BA5E621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29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2" r:id="rId1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4.svg"/><Relationship Id="rId3" Type="http://schemas.openxmlformats.org/officeDocument/2006/relationships/image" Target="../media/image6.png"/><Relationship Id="rId7" Type="http://schemas.openxmlformats.org/officeDocument/2006/relationships/image" Target="../media/image29.sv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openxmlformats.org/officeDocument/2006/relationships/image" Target="../media/image12.svg"/><Relationship Id="rId5" Type="http://schemas.openxmlformats.org/officeDocument/2006/relationships/image" Target="../media/image27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4.svg"/><Relationship Id="rId3" Type="http://schemas.openxmlformats.org/officeDocument/2006/relationships/image" Target="../media/image6.png"/><Relationship Id="rId7" Type="http://schemas.openxmlformats.org/officeDocument/2006/relationships/image" Target="../media/image29.sv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openxmlformats.org/officeDocument/2006/relationships/image" Target="../media/image12.svg"/><Relationship Id="rId5" Type="http://schemas.openxmlformats.org/officeDocument/2006/relationships/image" Target="../media/image32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3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13" Type="http://schemas.openxmlformats.org/officeDocument/2006/relationships/image" Target="../media/image30.png"/><Relationship Id="rId18" Type="http://schemas.openxmlformats.org/officeDocument/2006/relationships/image" Target="../media/image14.svg"/><Relationship Id="rId3" Type="http://schemas.openxmlformats.org/officeDocument/2006/relationships/image" Target="../media/image6.png"/><Relationship Id="rId7" Type="http://schemas.openxmlformats.org/officeDocument/2006/relationships/diagramLayout" Target="../diagrams/layout7.xml"/><Relationship Id="rId12" Type="http://schemas.openxmlformats.org/officeDocument/2006/relationships/image" Target="../media/image29.sv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7.xml"/><Relationship Id="rId11" Type="http://schemas.openxmlformats.org/officeDocument/2006/relationships/image" Target="../media/image28.png"/><Relationship Id="rId5" Type="http://schemas.openxmlformats.org/officeDocument/2006/relationships/image" Target="../media/image23.jpg"/><Relationship Id="rId15" Type="http://schemas.openxmlformats.org/officeDocument/2006/relationships/image" Target="../media/image11.png"/><Relationship Id="rId10" Type="http://schemas.microsoft.com/office/2007/relationships/diagramDrawing" Target="../diagrams/drawing7.xml"/><Relationship Id="rId4" Type="http://schemas.microsoft.com/office/2007/relationships/hdphoto" Target="../media/hdphoto1.wdp"/><Relationship Id="rId9" Type="http://schemas.openxmlformats.org/officeDocument/2006/relationships/diagramColors" Target="../diagrams/colors7.xml"/><Relationship Id="rId14" Type="http://schemas.openxmlformats.org/officeDocument/2006/relationships/image" Target="../media/image3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11.png"/><Relationship Id="rId3" Type="http://schemas.openxmlformats.org/officeDocument/2006/relationships/image" Target="../media/image6.png"/><Relationship Id="rId21" Type="http://schemas.openxmlformats.org/officeDocument/2006/relationships/image" Target="../media/image14.sv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31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0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5" Type="http://schemas.openxmlformats.org/officeDocument/2006/relationships/image" Target="../media/image29.svg"/><Relationship Id="rId10" Type="http://schemas.openxmlformats.org/officeDocument/2006/relationships/image" Target="../media/image36.png"/><Relationship Id="rId19" Type="http://schemas.openxmlformats.org/officeDocument/2006/relationships/image" Target="../media/image12.svg"/><Relationship Id="rId4" Type="http://schemas.microsoft.com/office/2007/relationships/hdphoto" Target="../media/hdphoto1.wdp"/><Relationship Id="rId9" Type="http://schemas.openxmlformats.org/officeDocument/2006/relationships/image" Target="../media/image35.pn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41.png"/><Relationship Id="rId12" Type="http://schemas.openxmlformats.org/officeDocument/2006/relationships/image" Target="../media/image31.sv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11" Type="http://schemas.openxmlformats.org/officeDocument/2006/relationships/image" Target="../media/image30.png"/><Relationship Id="rId5" Type="http://schemas.openxmlformats.org/officeDocument/2006/relationships/image" Target="../media/image32.png"/><Relationship Id="rId15" Type="http://schemas.openxmlformats.org/officeDocument/2006/relationships/image" Target="../media/image13.png"/><Relationship Id="rId10" Type="http://schemas.openxmlformats.org/officeDocument/2006/relationships/image" Target="../media/image29.svg"/><Relationship Id="rId4" Type="http://schemas.microsoft.com/office/2007/relationships/hdphoto" Target="../media/hdphoto1.wdp"/><Relationship Id="rId9" Type="http://schemas.openxmlformats.org/officeDocument/2006/relationships/image" Target="../media/image28.png"/><Relationship Id="rId1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31.svg"/><Relationship Id="rId3" Type="http://schemas.openxmlformats.org/officeDocument/2006/relationships/image" Target="../media/image6.png"/><Relationship Id="rId7" Type="http://schemas.openxmlformats.org/officeDocument/2006/relationships/image" Target="../media/image44.png"/><Relationship Id="rId12" Type="http://schemas.openxmlformats.org/officeDocument/2006/relationships/image" Target="../media/image30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11" Type="http://schemas.openxmlformats.org/officeDocument/2006/relationships/image" Target="../media/image29.svg"/><Relationship Id="rId5" Type="http://schemas.openxmlformats.org/officeDocument/2006/relationships/image" Target="../media/image32.png"/><Relationship Id="rId15" Type="http://schemas.openxmlformats.org/officeDocument/2006/relationships/image" Target="../media/image12.svg"/><Relationship Id="rId10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openxmlformats.org/officeDocument/2006/relationships/image" Target="../media/image46.jpg"/><Relationship Id="rId1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46.jpg"/><Relationship Id="rId12" Type="http://schemas.openxmlformats.org/officeDocument/2006/relationships/image" Target="../media/image31.sv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11" Type="http://schemas.openxmlformats.org/officeDocument/2006/relationships/image" Target="../media/image30.png"/><Relationship Id="rId5" Type="http://schemas.openxmlformats.org/officeDocument/2006/relationships/image" Target="../media/image32.png"/><Relationship Id="rId15" Type="http://schemas.openxmlformats.org/officeDocument/2006/relationships/image" Target="../media/image13.png"/><Relationship Id="rId10" Type="http://schemas.openxmlformats.org/officeDocument/2006/relationships/image" Target="../media/image29.svg"/><Relationship Id="rId4" Type="http://schemas.microsoft.com/office/2007/relationships/hdphoto" Target="../media/hdphoto1.wdp"/><Relationship Id="rId9" Type="http://schemas.openxmlformats.org/officeDocument/2006/relationships/image" Target="../media/image28.png"/><Relationship Id="rId14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13" Type="http://schemas.openxmlformats.org/officeDocument/2006/relationships/diagramQuickStyle" Target="../diagrams/quickStyle8.xml"/><Relationship Id="rId18" Type="http://schemas.openxmlformats.org/officeDocument/2006/relationships/image" Target="../media/image31.svg"/><Relationship Id="rId3" Type="http://schemas.openxmlformats.org/officeDocument/2006/relationships/image" Target="../media/image6.png"/><Relationship Id="rId21" Type="http://schemas.openxmlformats.org/officeDocument/2006/relationships/image" Target="../media/image13.png"/><Relationship Id="rId7" Type="http://schemas.openxmlformats.org/officeDocument/2006/relationships/diagramLayout" Target="../diagrams/layout8.xml"/><Relationship Id="rId12" Type="http://schemas.openxmlformats.org/officeDocument/2006/relationships/diagramLayout" Target="../diagrams/layout8.xml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9.svg"/><Relationship Id="rId20" Type="http://schemas.openxmlformats.org/officeDocument/2006/relationships/image" Target="../media/image12.svg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8.xml"/><Relationship Id="rId11" Type="http://schemas.openxmlformats.org/officeDocument/2006/relationships/diagramData" Target="../diagrams/data9.xml"/><Relationship Id="rId5" Type="http://schemas.openxmlformats.org/officeDocument/2006/relationships/image" Target="../media/image32.png"/><Relationship Id="rId15" Type="http://schemas.openxmlformats.org/officeDocument/2006/relationships/image" Target="../media/image28.png"/><Relationship Id="rId10" Type="http://schemas.microsoft.com/office/2007/relationships/diagramDrawing" Target="../diagrams/drawing8.xml"/><Relationship Id="rId19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diagramColors" Target="../diagrams/colors8.xml"/><Relationship Id="rId14" Type="http://schemas.openxmlformats.org/officeDocument/2006/relationships/diagramColors" Target="../diagrams/colors8.xml"/><Relationship Id="rId22" Type="http://schemas.openxmlformats.org/officeDocument/2006/relationships/image" Target="../media/image1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13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9.xml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9.xml"/><Relationship Id="rId11" Type="http://schemas.openxmlformats.org/officeDocument/2006/relationships/image" Target="../media/image29.svg"/><Relationship Id="rId5" Type="http://schemas.openxmlformats.org/officeDocument/2006/relationships/diagramData" Target="../diagrams/data10.xml"/><Relationship Id="rId15" Type="http://schemas.openxmlformats.org/officeDocument/2006/relationships/image" Target="../media/image49.svg"/><Relationship Id="rId10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microsoft.com/office/2007/relationships/diagramDrawing" Target="../diagrams/drawing9.xml"/><Relationship Id="rId1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13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0.xml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0.xml"/><Relationship Id="rId11" Type="http://schemas.openxmlformats.org/officeDocument/2006/relationships/image" Target="../media/image29.svg"/><Relationship Id="rId5" Type="http://schemas.openxmlformats.org/officeDocument/2006/relationships/diagramData" Target="../diagrams/data11.xml"/><Relationship Id="rId15" Type="http://schemas.openxmlformats.org/officeDocument/2006/relationships/image" Target="../media/image49.svg"/><Relationship Id="rId10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microsoft.com/office/2007/relationships/diagramDrawing" Target="../diagrams/drawing10.xml"/><Relationship Id="rId1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8.svg"/><Relationship Id="rId5" Type="http://schemas.openxmlformats.org/officeDocument/2006/relationships/diagramData" Target="../diagrams/data1.xml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diagramDrawing" Target="../diagrams/drawing1.xml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0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29.svg"/><Relationship Id="rId10" Type="http://schemas.openxmlformats.org/officeDocument/2006/relationships/image" Target="../media/image13.png"/><Relationship Id="rId4" Type="http://schemas.openxmlformats.org/officeDocument/2006/relationships/image" Target="../media/image28.png"/><Relationship Id="rId9" Type="http://schemas.openxmlformats.org/officeDocument/2006/relationships/image" Target="../media/image4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1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29.svg"/><Relationship Id="rId10" Type="http://schemas.openxmlformats.org/officeDocument/2006/relationships/image" Target="../media/image13.png"/><Relationship Id="rId4" Type="http://schemas.openxmlformats.org/officeDocument/2006/relationships/image" Target="../media/image28.png"/><Relationship Id="rId9" Type="http://schemas.openxmlformats.org/officeDocument/2006/relationships/image" Target="../media/image49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54.png"/><Relationship Id="rId3" Type="http://schemas.openxmlformats.org/officeDocument/2006/relationships/image" Target="../media/image28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svg"/><Relationship Id="rId11" Type="http://schemas.openxmlformats.org/officeDocument/2006/relationships/image" Target="../media/image52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29.svg"/><Relationship Id="rId9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13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1.xml"/><Relationship Id="rId12" Type="http://schemas.openxmlformats.org/officeDocument/2006/relationships/image" Target="../media/image9.png"/><Relationship Id="rId17" Type="http://schemas.openxmlformats.org/officeDocument/2006/relationships/image" Target="../media/image56.sv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1.xml"/><Relationship Id="rId11" Type="http://schemas.openxmlformats.org/officeDocument/2006/relationships/image" Target="../media/image29.svg"/><Relationship Id="rId5" Type="http://schemas.openxmlformats.org/officeDocument/2006/relationships/diagramData" Target="../diagrams/data12.xml"/><Relationship Id="rId15" Type="http://schemas.openxmlformats.org/officeDocument/2006/relationships/image" Target="../media/image12.svg"/><Relationship Id="rId10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microsoft.com/office/2007/relationships/diagramDrawing" Target="../diagrams/drawing11.xml"/><Relationship Id="rId1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13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2.xml"/><Relationship Id="rId12" Type="http://schemas.openxmlformats.org/officeDocument/2006/relationships/image" Target="../media/image9.png"/><Relationship Id="rId17" Type="http://schemas.openxmlformats.org/officeDocument/2006/relationships/image" Target="../media/image56.sv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2.xml"/><Relationship Id="rId11" Type="http://schemas.openxmlformats.org/officeDocument/2006/relationships/image" Target="../media/image29.svg"/><Relationship Id="rId5" Type="http://schemas.openxmlformats.org/officeDocument/2006/relationships/diagramData" Target="../diagrams/data13.xml"/><Relationship Id="rId15" Type="http://schemas.openxmlformats.org/officeDocument/2006/relationships/image" Target="../media/image12.svg"/><Relationship Id="rId10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microsoft.com/office/2007/relationships/diagramDrawing" Target="../diagrams/drawing12.xml"/><Relationship Id="rId1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7.png"/><Relationship Id="rId18" Type="http://schemas.openxmlformats.org/officeDocument/2006/relationships/image" Target="../media/image12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7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sv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6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9.png"/><Relationship Id="rId10" Type="http://schemas.openxmlformats.org/officeDocument/2006/relationships/image" Target="../media/image15.jpg"/><Relationship Id="rId19" Type="http://schemas.openxmlformats.org/officeDocument/2006/relationships/image" Target="../media/image13.png"/><Relationship Id="rId4" Type="http://schemas.openxmlformats.org/officeDocument/2006/relationships/diagramLayout" Target="../diagrams/layout2.xml"/><Relationship Id="rId9" Type="http://schemas.microsoft.com/office/2007/relationships/hdphoto" Target="../media/hdphoto1.wdp"/><Relationship Id="rId1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10.svg"/><Relationship Id="rId5" Type="http://schemas.openxmlformats.org/officeDocument/2006/relationships/image" Target="../media/image18.jp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svg"/><Relationship Id="rId18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7.png"/><Relationship Id="rId17" Type="http://schemas.openxmlformats.org/officeDocument/2006/relationships/image" Target="../media/image12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2.jp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10.svg"/><Relationship Id="rId10" Type="http://schemas.openxmlformats.org/officeDocument/2006/relationships/image" Target="../media/image21.png"/><Relationship Id="rId19" Type="http://schemas.openxmlformats.org/officeDocument/2006/relationships/image" Target="../media/image14.svg"/><Relationship Id="rId4" Type="http://schemas.openxmlformats.org/officeDocument/2006/relationships/diagramLayout" Target="../diagrams/layout3.xml"/><Relationship Id="rId9" Type="http://schemas.microsoft.com/office/2007/relationships/hdphoto" Target="../media/hdphoto1.wdp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image" Target="../media/image7.png"/><Relationship Id="rId1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25.jp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.sv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24.jpg"/><Relationship Id="rId5" Type="http://schemas.openxmlformats.org/officeDocument/2006/relationships/diagramData" Target="../diagrams/data4.xml"/><Relationship Id="rId15" Type="http://schemas.openxmlformats.org/officeDocument/2006/relationships/image" Target="../media/image9.png"/><Relationship Id="rId10" Type="http://schemas.openxmlformats.org/officeDocument/2006/relationships/image" Target="../media/image23.jpg"/><Relationship Id="rId19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microsoft.com/office/2007/relationships/diagramDrawing" Target="../diagrams/drawing4.xml"/><Relationship Id="rId1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image" Target="../media/image8.svg"/><Relationship Id="rId1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5.xml"/><Relationship Id="rId12" Type="http://schemas.openxmlformats.org/officeDocument/2006/relationships/image" Target="../media/image7.png"/><Relationship Id="rId17" Type="http://schemas.openxmlformats.org/officeDocument/2006/relationships/image" Target="../media/image12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27.png"/><Relationship Id="rId5" Type="http://schemas.openxmlformats.org/officeDocument/2006/relationships/diagramData" Target="../diagrams/data5.xml"/><Relationship Id="rId15" Type="http://schemas.openxmlformats.org/officeDocument/2006/relationships/image" Target="../media/image10.svg"/><Relationship Id="rId10" Type="http://schemas.openxmlformats.org/officeDocument/2006/relationships/image" Target="../media/image26.png"/><Relationship Id="rId19" Type="http://schemas.openxmlformats.org/officeDocument/2006/relationships/image" Target="../media/image14.svg"/><Relationship Id="rId4" Type="http://schemas.microsoft.com/office/2007/relationships/hdphoto" Target="../media/hdphoto1.wdp"/><Relationship Id="rId9" Type="http://schemas.microsoft.com/office/2007/relationships/diagramDrawing" Target="../diagrams/drawing5.xml"/><Relationship Id="rId1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image" Target="../media/image31.svg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6.xml"/><Relationship Id="rId12" Type="http://schemas.openxmlformats.org/officeDocument/2006/relationships/image" Target="../media/image30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29.svg"/><Relationship Id="rId5" Type="http://schemas.openxmlformats.org/officeDocument/2006/relationships/diagramData" Target="../diagrams/data6.xml"/><Relationship Id="rId15" Type="http://schemas.openxmlformats.org/officeDocument/2006/relationships/image" Target="../media/image12.svg"/><Relationship Id="rId10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microsoft.com/office/2007/relationships/diagramDrawing" Target="../diagrams/drawing6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 txBox="1">
            <a:spLocks/>
          </p:cNvSpPr>
          <p:nvPr/>
        </p:nvSpPr>
        <p:spPr>
          <a:xfrm>
            <a:off x="2073275" y="1948027"/>
            <a:ext cx="6537325" cy="58749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o-KR" altLang="en-US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838200" y="1844552"/>
            <a:ext cx="10970342" cy="5874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3200" dirty="0">
                <a:latin typeface="Rockwell" panose="02060603020205020403" pitchFamily="18" charset="0"/>
                <a:cs typeface="Segoe UI" panose="020B0502040204020203" pitchFamily="34" charset="0"/>
              </a:rPr>
              <a:t>Identifying Erroneous Software Changes through </a:t>
            </a:r>
          </a:p>
          <a:p>
            <a:pPr marL="0" indent="0" algn="ctr">
              <a:buNone/>
            </a:pPr>
            <a:r>
              <a:rPr lang="en-US" altLang="ko-KR" sz="3200" dirty="0">
                <a:latin typeface="Rockwell" panose="02060603020205020403" pitchFamily="18" charset="0"/>
                <a:cs typeface="Segoe UI" panose="020B0502040204020203" pitchFamily="34" charset="0"/>
              </a:rPr>
              <a:t>Self-Supervised Contrastive Learning on Time Series Data</a:t>
            </a:r>
            <a:endParaRPr lang="ko-KR" altLang="en-US" sz="3200" dirty="0">
              <a:latin typeface="Rockwell" panose="02060603020205020403" pitchFamily="18" charset="0"/>
              <a:cs typeface="Segoe UI" panose="020B0502040204020203" pitchFamily="34" charset="0"/>
            </a:endParaRPr>
          </a:p>
        </p:txBody>
      </p:sp>
      <p:grpSp>
        <p:nvGrpSpPr>
          <p:cNvPr id="12" name="Group 7"/>
          <p:cNvGrpSpPr/>
          <p:nvPr/>
        </p:nvGrpSpPr>
        <p:grpSpPr>
          <a:xfrm>
            <a:off x="1101970" y="753515"/>
            <a:ext cx="803031" cy="776407"/>
            <a:chOff x="1101969" y="1465385"/>
            <a:chExt cx="679206" cy="567843"/>
          </a:xfrm>
          <a:solidFill>
            <a:schemeClr val="accent2"/>
          </a:solidFill>
        </p:grpSpPr>
        <p:sp>
          <p:nvSpPr>
            <p:cNvPr id="13" name="Rectangle 4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5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6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93BBB97C-E17A-401C-97C8-18828E8ACC24}"/>
              </a:ext>
            </a:extLst>
          </p:cNvPr>
          <p:cNvSpPr txBox="1"/>
          <p:nvPr/>
        </p:nvSpPr>
        <p:spPr>
          <a:xfrm>
            <a:off x="1237281" y="3156091"/>
            <a:ext cx="9717438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Xuanrun</a:t>
            </a:r>
            <a:r>
              <a:rPr lang="en-US" altLang="zh-CN" sz="2000" b="1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Wang</a:t>
            </a:r>
            <a:r>
              <a:rPr lang="en-US" altLang="zh-CN" sz="2000" b="1" baseline="30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altLang="zh-CN" sz="2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2000" dirty="0" err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Kanglin</a:t>
            </a:r>
            <a:r>
              <a:rPr lang="en-US" altLang="zh-CN" sz="2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Yin</a:t>
            </a:r>
            <a:r>
              <a:rPr lang="en-US" altLang="zh-CN" sz="2000" baseline="30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altLang="zh-CN" sz="2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2000" dirty="0" err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Qianyu</a:t>
            </a:r>
            <a:r>
              <a:rPr lang="en-US" altLang="zh-CN" sz="2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Ouyang</a:t>
            </a:r>
            <a:r>
              <a:rPr lang="en-US" altLang="zh-CN" sz="2000" baseline="30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altLang="zh-CN" sz="2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2000" dirty="0" err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Xidao</a:t>
            </a:r>
            <a:r>
              <a:rPr lang="en-US" altLang="zh-CN" sz="2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Wen</a:t>
            </a:r>
            <a:r>
              <a:rPr lang="en-US" altLang="zh-CN" sz="2000" baseline="30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altLang="zh-CN" sz="2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2000" dirty="0" err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Shenglin</a:t>
            </a:r>
            <a:r>
              <a:rPr lang="en-US" altLang="zh-CN" sz="2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Zhang</a:t>
            </a:r>
            <a:r>
              <a:rPr lang="en-US" altLang="zh-CN" sz="2000" baseline="30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zh-CN" sz="2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</a:p>
          <a:p>
            <a:pPr algn="ctr"/>
            <a:r>
              <a:rPr lang="en-US" altLang="zh-CN" sz="2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Wenchi Zhang</a:t>
            </a:r>
            <a:r>
              <a:rPr lang="en-US" altLang="zh-CN" sz="2000" baseline="30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altLang="zh-CN" sz="2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Li Cao</a:t>
            </a:r>
            <a:r>
              <a:rPr lang="en-US" altLang="zh-CN" sz="2000" baseline="30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altLang="zh-CN" sz="2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2000" dirty="0" err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Jiuxue</a:t>
            </a:r>
            <a:r>
              <a:rPr lang="en-US" altLang="zh-CN" sz="2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Han</a:t>
            </a:r>
            <a:r>
              <a:rPr lang="en-US" altLang="zh-CN" sz="2000" baseline="30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altLang="zh-CN" sz="2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Xing Jin</a:t>
            </a:r>
            <a:r>
              <a:rPr lang="en-US" altLang="zh-CN" sz="2000" baseline="30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altLang="zh-CN" sz="2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Dan Pei</a:t>
            </a:r>
            <a:r>
              <a:rPr lang="en-US" altLang="zh-CN" sz="2000" baseline="30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n-US" altLang="zh-CN" sz="2000" dirty="0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16C3658-5C66-4AD5-9A0F-7ED3047BB5AA}"/>
              </a:ext>
            </a:extLst>
          </p:cNvPr>
          <p:cNvSpPr txBox="1"/>
          <p:nvPr/>
        </p:nvSpPr>
        <p:spPr>
          <a:xfrm>
            <a:off x="1750756" y="4065792"/>
            <a:ext cx="869048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aseline="30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altLang="zh-CN" sz="2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Tsinghua University</a:t>
            </a:r>
            <a:r>
              <a:rPr lang="zh-CN" altLang="en-US" sz="2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，</a:t>
            </a:r>
            <a:r>
              <a:rPr lang="en-US" altLang="zh-CN" sz="2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 altLang="zh-CN" sz="2000" baseline="30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zh-CN" sz="2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Nankai University</a:t>
            </a:r>
          </a:p>
          <a:p>
            <a:pPr algn="ctr"/>
            <a:r>
              <a:rPr lang="en-US" altLang="zh-CN" sz="2000" baseline="30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altLang="zh-CN" sz="2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Bizseer</a:t>
            </a:r>
            <a:r>
              <a:rPr lang="zh-CN" altLang="en-US" sz="2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，</a:t>
            </a:r>
            <a:r>
              <a:rPr lang="en-US" altLang="zh-CN" sz="2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 altLang="zh-CN" sz="2000" baseline="30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altLang="zh-CN" sz="20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China Construction Bank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EE2FCDF-2840-9F46-8D65-BD8B9197BF5F}"/>
              </a:ext>
            </a:extLst>
          </p:cNvPr>
          <p:cNvGrpSpPr/>
          <p:nvPr/>
        </p:nvGrpSpPr>
        <p:grpSpPr>
          <a:xfrm>
            <a:off x="2000244" y="4924421"/>
            <a:ext cx="8191512" cy="1231133"/>
            <a:chOff x="2477102" y="4924421"/>
            <a:chExt cx="8191512" cy="123113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A296ABA5-2E91-4493-80CF-D94A279FA9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619" y="4924421"/>
              <a:ext cx="1150382" cy="1124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B8B2BB07-B010-4036-8DF9-301AE4C54C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4"/>
            <a:stretch/>
          </p:blipFill>
          <p:spPr bwMode="auto">
            <a:xfrm>
              <a:off x="2477102" y="4964440"/>
              <a:ext cx="1150382" cy="1124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E454C13-BF43-BB42-B088-2397D16D50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15" t="24801" r="15188" b="21413"/>
            <a:stretch/>
          </p:blipFill>
          <p:spPr bwMode="auto">
            <a:xfrm>
              <a:off x="5858136" y="5031056"/>
              <a:ext cx="2545237" cy="1057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8EF217B6-E4B5-0F44-AB03-55B9A27F9D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2" t="24718" r="17262" b="22058"/>
            <a:stretch/>
          </p:blipFill>
          <p:spPr bwMode="auto">
            <a:xfrm>
              <a:off x="8943509" y="5031056"/>
              <a:ext cx="1725105" cy="1124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616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0ED0D14-1ED4-4539-B59B-63BF78C6D2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>
                <a:latin typeface="Rockwell" panose="02060603020205020403" pitchFamily="18" charset="0"/>
                <a:cs typeface="Times New Roman" panose="02020603050405020304" pitchFamily="18" charset="0"/>
              </a:rPr>
              <a:t>Core Idea</a:t>
            </a:r>
            <a:endParaRPr lang="zh-CN" altLang="en-US" dirty="0">
              <a:latin typeface="Rockwell" panose="02060603020205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67EE3C-80BC-4296-9425-D6DC6B1D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10</a:t>
            </a:fld>
            <a:endParaRPr lang="ko-KR" alt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7959241-4F01-8FDB-3C7D-D0863BC87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53" b="93725" l="12811" r="92883">
                        <a14:foregroundMark x1="64057" y1="15294" x2="64057" y2="15294"/>
                        <a14:foregroundMark x1="75445" y1="12941" x2="75445" y2="12941"/>
                        <a14:foregroundMark x1="67260" y1="15294" x2="67260" y2="15294"/>
                        <a14:foregroundMark x1="71530" y1="14510" x2="74021" y2="18431"/>
                        <a14:foregroundMark x1="75277" y1="18462" x2="92527" y2="45490"/>
                        <a14:foregroundMark x1="71503" y1="12549" x2="74644" y2="17470"/>
                        <a14:foregroundMark x1="71003" y1="11765" x2="71503" y2="12549"/>
                        <a14:foregroundMark x1="69751" y1="9804" x2="71003" y2="11765"/>
                        <a14:foregroundMark x1="92527" y1="45490" x2="78292" y2="78039"/>
                        <a14:foregroundMark x1="34662" y1="92941" x2="32916" y2="93201"/>
                        <a14:foregroundMark x1="37294" y1="92549" x2="34662" y2="92941"/>
                        <a14:foregroundMark x1="39927" y1="92157" x2="37294" y2="92549"/>
                        <a14:foregroundMark x1="71530" y1="87451" x2="39927" y2="92157"/>
                        <a14:foregroundMark x1="28643" y1="85339" x2="12100" y2="46275"/>
                        <a14:foregroundMark x1="12100" y1="46275" x2="44840" y2="10588"/>
                        <a14:foregroundMark x1="60756" y1="9289" x2="64057" y2="9020"/>
                        <a14:foregroundMark x1="44840" y1="10588" x2="56383" y2="9646"/>
                        <a14:foregroundMark x1="31843" y1="87960" x2="30739" y2="88092"/>
                        <a14:foregroundMark x1="69039" y1="83529" x2="33689" y2="87740"/>
                        <a14:foregroundMark x1="34279" y1="91765" x2="32399" y2="91987"/>
                        <a14:foregroundMark x1="70819" y1="87451" x2="34279" y2="91765"/>
                        <a14:foregroundMark x1="16014" y1="69412" x2="25623" y2="26667"/>
                        <a14:foregroundMark x1="25623" y1="26667" x2="59353" y2="4802"/>
                        <a14:foregroundMark x1="63794" y1="4335" x2="72954" y2="10196"/>
                        <a14:foregroundMark x1="92171" y1="53725" x2="92171" y2="53725"/>
                        <a14:foregroundMark x1="92883" y1="51765" x2="92883" y2="51765"/>
                        <a14:foregroundMark x1="14947" y1="33725" x2="13523" y2="63529"/>
                        <a14:foregroundMark x1="44484" y1="92549" x2="61566" y2="92157"/>
                        <a14:foregroundMark x1="52669" y1="93725" x2="52669" y2="93725"/>
                        <a14:backgroundMark x1="28470" y1="96471" x2="31317" y2="93725"/>
                        <a14:backgroundMark x1="33808" y1="95294" x2="30961" y2="93333"/>
                        <a14:backgroundMark x1="33096" y1="94118" x2="33096" y2="94118"/>
                        <a14:backgroundMark x1="32384" y1="93333" x2="32384" y2="93333"/>
                        <a14:backgroundMark x1="32740" y1="93333" x2="32740" y2="93333"/>
                        <a14:backgroundMark x1="33452" y1="93333" x2="33452" y2="93333"/>
                        <a14:backgroundMark x1="33452" y1="93333" x2="33452" y2="93333"/>
                        <a14:backgroundMark x1="32384" y1="92549" x2="32384" y2="92549"/>
                        <a14:backgroundMark x1="32384" y1="92549" x2="32384" y2="92549"/>
                        <a14:backgroundMark x1="32740" y1="92549" x2="32740" y2="92549"/>
                        <a14:backgroundMark x1="34164" y1="93725" x2="34164" y2="93725"/>
                        <a14:backgroundMark x1="34520" y1="93333" x2="34520" y2="93333"/>
                        <a14:backgroundMark x1="32384" y1="91765" x2="32384" y2="91765"/>
                        <a14:backgroundMark x1="32740" y1="92157" x2="32740" y2="92157"/>
                        <a14:backgroundMark x1="33452" y1="92941" x2="33452" y2="92941"/>
                        <a14:backgroundMark x1="60854" y1="2353" x2="64769" y2="2745"/>
                        <a14:backgroundMark x1="79715" y1="12549" x2="79715" y2="12549"/>
                        <a14:backgroundMark x1="79359" y1="11765" x2="79359" y2="11765"/>
                        <a14:backgroundMark x1="79359" y1="10980" x2="80427" y2="11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4"/>
          <a:stretch/>
        </p:blipFill>
        <p:spPr bwMode="auto">
          <a:xfrm>
            <a:off x="11092774" y="62157"/>
            <a:ext cx="1099226" cy="107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906E9A94-992F-0D84-1F1C-CD197B3D73C9}"/>
              </a:ext>
            </a:extLst>
          </p:cNvPr>
          <p:cNvSpPr txBox="1"/>
          <p:nvPr/>
        </p:nvSpPr>
        <p:spPr>
          <a:xfrm>
            <a:off x="730175" y="5237773"/>
            <a:ext cx="10731650" cy="830997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CN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Use a limited number of generic models to check </a:t>
            </a:r>
            <a:r>
              <a:rPr lang="en-US" altLang="zh-CN" sz="2400" i="1" dirty="0">
                <a:solidFill>
                  <a:srgbClr val="FFFF00"/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whether a KPI obeys its historical patterns</a:t>
            </a:r>
            <a:r>
              <a:rPr lang="en-US" altLang="zh-CN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.</a:t>
            </a:r>
            <a:endParaRPr lang="zh-CN" altLang="en-US" sz="2400" i="1" dirty="0">
              <a:solidFill>
                <a:prstClr val="black">
                  <a:lumMod val="85000"/>
                  <a:lumOff val="15000"/>
                </a:prstClr>
              </a:solidFill>
              <a:latin typeface="Rockwell" panose="02060603020205020403" pitchFamily="18" charset="0"/>
              <a:cs typeface="Segoe UI" panose="020B0502040204020203" pitchFamily="34" charset="0"/>
            </a:endParaRPr>
          </a:p>
        </p:txBody>
      </p:sp>
      <p:sp>
        <p:nvSpPr>
          <p:cNvPr id="12" name="对话气泡: 椭圆形 11">
            <a:extLst>
              <a:ext uri="{FF2B5EF4-FFF2-40B4-BE49-F238E27FC236}">
                <a16:creationId xmlns:a16="http://schemas.microsoft.com/office/drawing/2014/main" id="{91745C64-9053-6E73-51A8-78F0AB9CBCF3}"/>
              </a:ext>
            </a:extLst>
          </p:cNvPr>
          <p:cNvSpPr/>
          <p:nvPr/>
        </p:nvSpPr>
        <p:spPr>
          <a:xfrm>
            <a:off x="6691543" y="2344917"/>
            <a:ext cx="2650688" cy="698015"/>
          </a:xfrm>
          <a:prstGeom prst="wedgeEllipseCallout">
            <a:avLst>
              <a:gd name="adj1" fmla="val -21191"/>
              <a:gd name="adj2" fmla="val 99500"/>
            </a:avLst>
          </a:prstGeom>
          <a:solidFill>
            <a:srgbClr val="FFDB99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0" i="1" dirty="0"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Parallelizable</a:t>
            </a:r>
          </a:p>
          <a:p>
            <a:pPr algn="ctr"/>
            <a:r>
              <a:rPr lang="en-US" altLang="zh-CN" i="1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Non-KPI-specific</a:t>
            </a:r>
            <a:endParaRPr lang="zh-CN" altLang="en-US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D3A158C9-24BF-4793-1C07-46E53D1A1EF6}"/>
              </a:ext>
            </a:extLst>
          </p:cNvPr>
          <p:cNvGrpSpPr/>
          <p:nvPr/>
        </p:nvGrpSpPr>
        <p:grpSpPr>
          <a:xfrm>
            <a:off x="1181573" y="2350057"/>
            <a:ext cx="9674178" cy="2519402"/>
            <a:chOff x="1181573" y="2350057"/>
            <a:chExt cx="9674178" cy="2519402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EB8CAAEF-D613-BAC5-D444-6450E3781889}"/>
                </a:ext>
              </a:extLst>
            </p:cNvPr>
            <p:cNvSpPr/>
            <p:nvPr/>
          </p:nvSpPr>
          <p:spPr>
            <a:xfrm>
              <a:off x="8767521" y="3993356"/>
              <a:ext cx="2088230" cy="720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Rockwell" panose="02060603020205020403" pitchFamily="18" charset="0"/>
                </a:rPr>
                <a:t>Unified anomaly results</a:t>
              </a:r>
              <a:endParaRPr lang="zh-CN" altLang="en-US" dirty="0">
                <a:latin typeface="Rockwell" panose="02060603020205020403" pitchFamily="18" charset="0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B16E2F7E-6431-6E1D-C050-3458BDE9E8E6}"/>
                </a:ext>
              </a:extLst>
            </p:cNvPr>
            <p:cNvGrpSpPr/>
            <p:nvPr/>
          </p:nvGrpSpPr>
          <p:grpSpPr>
            <a:xfrm>
              <a:off x="6087165" y="3379595"/>
              <a:ext cx="2442472" cy="1070623"/>
              <a:chOff x="6087165" y="3379595"/>
              <a:chExt cx="2442472" cy="1070623"/>
            </a:xfrm>
          </p:grpSpPr>
          <p:sp>
            <p:nvSpPr>
              <p:cNvPr id="10" name="箭头: 右 9">
                <a:extLst>
                  <a:ext uri="{FF2B5EF4-FFF2-40B4-BE49-F238E27FC236}">
                    <a16:creationId xmlns:a16="http://schemas.microsoft.com/office/drawing/2014/main" id="{0A1B8CEF-7F03-3773-2CE6-4886B50CCBB6}"/>
                  </a:ext>
                </a:extLst>
              </p:cNvPr>
              <p:cNvSpPr/>
              <p:nvPr/>
            </p:nvSpPr>
            <p:spPr>
              <a:xfrm>
                <a:off x="6087165" y="4192995"/>
                <a:ext cx="2442472" cy="257223"/>
              </a:xfrm>
              <a:prstGeom prst="rightArrow">
                <a:avLst/>
              </a:prstGeom>
              <a:solidFill>
                <a:srgbClr val="CC99CC"/>
              </a:solidFill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2669A233-A3A6-53B8-ACE9-15B989834945}"/>
                  </a:ext>
                </a:extLst>
              </p:cNvPr>
              <p:cNvSpPr/>
              <p:nvPr/>
            </p:nvSpPr>
            <p:spPr>
              <a:xfrm>
                <a:off x="6408401" y="3379595"/>
                <a:ext cx="1800000" cy="720000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zh-CN" dirty="0">
                    <a:latin typeface="Rockwell" panose="02060603020205020403" pitchFamily="18" charset="0"/>
                  </a:rPr>
                  <a:t>Generic model</a:t>
                </a:r>
                <a:endParaRPr lang="zh-CN" altLang="en-US" dirty="0">
                  <a:latin typeface="Rockwell" panose="02060603020205020403" pitchFamily="18" charset="0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28608715-39EA-1F28-CB7C-64E5BC278B2B}"/>
                </a:ext>
              </a:extLst>
            </p:cNvPr>
            <p:cNvGrpSpPr/>
            <p:nvPr/>
          </p:nvGrpSpPr>
          <p:grpSpPr>
            <a:xfrm>
              <a:off x="1181573" y="2350057"/>
              <a:ext cx="2160000" cy="2363299"/>
              <a:chOff x="2419991" y="2537811"/>
              <a:chExt cx="2160000" cy="2363299"/>
            </a:xfrm>
          </p:grpSpPr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D0DC1C14-3E41-DD6D-958D-C9F4949952D1}"/>
                  </a:ext>
                </a:extLst>
              </p:cNvPr>
              <p:cNvSpPr/>
              <p:nvPr/>
            </p:nvSpPr>
            <p:spPr>
              <a:xfrm>
                <a:off x="2599991" y="4181110"/>
                <a:ext cx="1800000" cy="720000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Rockwell" panose="02060603020205020403" pitchFamily="18" charset="0"/>
                  </a:rPr>
                  <a:t>Heterogenous KPI data</a:t>
                </a:r>
                <a:endParaRPr lang="zh-CN" altLang="en-US" dirty="0">
                  <a:latin typeface="Rockwell" panose="02060603020205020403" pitchFamily="18" charset="0"/>
                </a:endParaRPr>
              </a:p>
            </p:txBody>
          </p: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A6879365-0B77-B2C3-D026-9A22943EC1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9991" y="2537811"/>
                <a:ext cx="2160000" cy="1516344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23B7AB2E-02D5-81B8-B062-E43E8EA4AA8F}"/>
                </a:ext>
              </a:extLst>
            </p:cNvPr>
            <p:cNvGrpSpPr/>
            <p:nvPr/>
          </p:nvGrpSpPr>
          <p:grpSpPr>
            <a:xfrm>
              <a:off x="4049281" y="3781368"/>
              <a:ext cx="1800000" cy="1088091"/>
              <a:chOff x="3080042" y="3687178"/>
              <a:chExt cx="1800000" cy="1088091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BE1A92E3-4128-96F3-DD95-0209C8B14CBC}"/>
                  </a:ext>
                </a:extLst>
              </p:cNvPr>
              <p:cNvSpPr/>
              <p:nvPr/>
            </p:nvSpPr>
            <p:spPr>
              <a:xfrm>
                <a:off x="3080042" y="3687178"/>
                <a:ext cx="1800000" cy="432000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Rockwell" panose="02060603020205020403" pitchFamily="18" charset="0"/>
                  </a:rPr>
                  <a:t>Historical data</a:t>
                </a:r>
                <a:endParaRPr lang="zh-CN" altLang="en-US" dirty="0">
                  <a:latin typeface="Rockwell" panose="02060603020205020403" pitchFamily="18" charset="0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FC0E6653-DC30-4D8C-1419-F4803060BE02}"/>
                  </a:ext>
                </a:extLst>
              </p:cNvPr>
              <p:cNvSpPr/>
              <p:nvPr/>
            </p:nvSpPr>
            <p:spPr>
              <a:xfrm>
                <a:off x="3080042" y="4343269"/>
                <a:ext cx="1800000" cy="432000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latin typeface="Rockwell" panose="02060603020205020403" pitchFamily="18" charset="0"/>
                  </a:rPr>
                  <a:t>Post-change data</a:t>
                </a:r>
                <a:endParaRPr lang="zh-CN" altLang="en-US" sz="1600" dirty="0">
                  <a:latin typeface="Rockwell" panose="02060603020205020403" pitchFamily="18" charset="0"/>
                </a:endParaRPr>
              </a:p>
            </p:txBody>
          </p:sp>
        </p:grpSp>
        <p:sp>
          <p:nvSpPr>
            <p:cNvPr id="25" name="箭头: 右 24">
              <a:extLst>
                <a:ext uri="{FF2B5EF4-FFF2-40B4-BE49-F238E27FC236}">
                  <a16:creationId xmlns:a16="http://schemas.microsoft.com/office/drawing/2014/main" id="{521DD817-7B3D-FAC0-E4C4-56EA8C9AF8B5}"/>
                </a:ext>
              </a:extLst>
            </p:cNvPr>
            <p:cNvSpPr/>
            <p:nvPr/>
          </p:nvSpPr>
          <p:spPr>
            <a:xfrm>
              <a:off x="3293637" y="4212589"/>
              <a:ext cx="623579" cy="225650"/>
            </a:xfrm>
            <a:prstGeom prst="rightArrow">
              <a:avLst/>
            </a:prstGeom>
            <a:solidFill>
              <a:srgbClr val="CC99CC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B1C094F-99A4-4452-F47C-328F05894E3C}"/>
              </a:ext>
            </a:extLst>
          </p:cNvPr>
          <p:cNvGrpSpPr/>
          <p:nvPr/>
        </p:nvGrpSpPr>
        <p:grpSpPr>
          <a:xfrm>
            <a:off x="8723216" y="6467551"/>
            <a:ext cx="1573255" cy="252079"/>
            <a:chOff x="5154116" y="5114440"/>
            <a:chExt cx="6483838" cy="1038891"/>
          </a:xfrm>
        </p:grpSpPr>
        <p:sp>
          <p:nvSpPr>
            <p:cNvPr id="31" name="矩形: 圆角 30" descr="清单 纯色填充">
              <a:extLst>
                <a:ext uri="{FF2B5EF4-FFF2-40B4-BE49-F238E27FC236}">
                  <a16:creationId xmlns:a16="http://schemas.microsoft.com/office/drawing/2014/main" id="{72026346-604F-E15C-4F12-3E919851F54F}"/>
                </a:ext>
              </a:extLst>
            </p:cNvPr>
            <p:cNvSpPr/>
            <p:nvPr/>
          </p:nvSpPr>
          <p:spPr>
            <a:xfrm>
              <a:off x="5154116" y="5114440"/>
              <a:ext cx="1507825" cy="1038891"/>
            </a:xfrm>
            <a:prstGeom prst="roundRect">
              <a:avLst/>
            </a:prstGeom>
            <a:blipFill dpi="0" rotWithShape="1"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矩形: 圆角 31" descr="灯泡和齿轮 纯色填充">
              <a:extLst>
                <a:ext uri="{FF2B5EF4-FFF2-40B4-BE49-F238E27FC236}">
                  <a16:creationId xmlns:a16="http://schemas.microsoft.com/office/drawing/2014/main" id="{1E2D34BD-BBF7-77CD-0068-A1E92F5C62A5}"/>
                </a:ext>
              </a:extLst>
            </p:cNvPr>
            <p:cNvSpPr/>
            <p:nvPr/>
          </p:nvSpPr>
          <p:spPr>
            <a:xfrm>
              <a:off x="6812787" y="5114440"/>
              <a:ext cx="1507825" cy="1038891"/>
            </a:xfrm>
            <a:prstGeom prst="roundRect">
              <a:avLst/>
            </a:prstGeom>
            <a:blipFill dpi="0" rotWithShape="1"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矩形: 圆角 32" descr="条形图 纯色填充">
              <a:extLst>
                <a:ext uri="{FF2B5EF4-FFF2-40B4-BE49-F238E27FC236}">
                  <a16:creationId xmlns:a16="http://schemas.microsoft.com/office/drawing/2014/main" id="{E594309D-CEE6-E76E-BD93-33F613E387E5}"/>
                </a:ext>
              </a:extLst>
            </p:cNvPr>
            <p:cNvSpPr/>
            <p:nvPr/>
          </p:nvSpPr>
          <p:spPr>
            <a:xfrm>
              <a:off x="8471458" y="5114440"/>
              <a:ext cx="1507825" cy="1038891"/>
            </a:xfrm>
            <a:prstGeom prst="roundRect">
              <a:avLst/>
            </a:prstGeom>
            <a:blipFill dpi="0" rotWithShape="1"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矩形: 圆角 33" descr="火箭 纯色填充">
              <a:extLst>
                <a:ext uri="{FF2B5EF4-FFF2-40B4-BE49-F238E27FC236}">
                  <a16:creationId xmlns:a16="http://schemas.microsoft.com/office/drawing/2014/main" id="{4618D03E-0AFA-33C9-7279-AB1FB924A4E5}"/>
                </a:ext>
              </a:extLst>
            </p:cNvPr>
            <p:cNvSpPr/>
            <p:nvPr/>
          </p:nvSpPr>
          <p:spPr>
            <a:xfrm>
              <a:off x="10130129" y="5114440"/>
              <a:ext cx="1507825" cy="1038891"/>
            </a:xfrm>
            <a:prstGeom prst="roundRect">
              <a:avLst/>
            </a:prstGeom>
            <a:blipFill dpi="0" rotWithShape="1"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86268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0ED0D14-1ED4-4539-B59B-63BF78C6D2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i="1" dirty="0">
                <a:latin typeface="Rockwell" panose="02060603020205020403" pitchFamily="18" charset="0"/>
                <a:cs typeface="Times New Roman" panose="02020603050405020304" pitchFamily="18" charset="0"/>
              </a:rPr>
              <a:t>Kontrast</a:t>
            </a:r>
            <a:r>
              <a:rPr lang="en-US" altLang="zh-CN" dirty="0">
                <a:latin typeface="Rockwell" panose="02060603020205020403" pitchFamily="18" charset="0"/>
                <a:cs typeface="Times New Roman" panose="02020603050405020304" pitchFamily="18" charset="0"/>
              </a:rPr>
              <a:t> Design</a:t>
            </a:r>
            <a:endParaRPr lang="zh-CN" altLang="en-US" dirty="0">
              <a:latin typeface="Rockwell" panose="02060603020205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67EE3C-80BC-4296-9425-D6DC6B1D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11</a:t>
            </a:fld>
            <a:endParaRPr lang="ko-KR" alt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7959241-4F01-8FDB-3C7D-D0863BC87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53" b="93725" l="12811" r="92883">
                        <a14:foregroundMark x1="64057" y1="15294" x2="64057" y2="15294"/>
                        <a14:foregroundMark x1="75445" y1="12941" x2="75445" y2="12941"/>
                        <a14:foregroundMark x1="67260" y1="15294" x2="67260" y2="15294"/>
                        <a14:foregroundMark x1="71530" y1="14510" x2="74021" y2="18431"/>
                        <a14:foregroundMark x1="75277" y1="18462" x2="92527" y2="45490"/>
                        <a14:foregroundMark x1="71503" y1="12549" x2="74644" y2="17470"/>
                        <a14:foregroundMark x1="71003" y1="11765" x2="71503" y2="12549"/>
                        <a14:foregroundMark x1="69751" y1="9804" x2="71003" y2="11765"/>
                        <a14:foregroundMark x1="92527" y1="45490" x2="78292" y2="78039"/>
                        <a14:foregroundMark x1="34662" y1="92941" x2="32916" y2="93201"/>
                        <a14:foregroundMark x1="37294" y1="92549" x2="34662" y2="92941"/>
                        <a14:foregroundMark x1="39927" y1="92157" x2="37294" y2="92549"/>
                        <a14:foregroundMark x1="71530" y1="87451" x2="39927" y2="92157"/>
                        <a14:foregroundMark x1="28643" y1="85339" x2="12100" y2="46275"/>
                        <a14:foregroundMark x1="12100" y1="46275" x2="44840" y2="10588"/>
                        <a14:foregroundMark x1="60756" y1="9289" x2="64057" y2="9020"/>
                        <a14:foregroundMark x1="44840" y1="10588" x2="56383" y2="9646"/>
                        <a14:foregroundMark x1="31843" y1="87960" x2="30739" y2="88092"/>
                        <a14:foregroundMark x1="69039" y1="83529" x2="33689" y2="87740"/>
                        <a14:foregroundMark x1="34279" y1="91765" x2="32399" y2="91987"/>
                        <a14:foregroundMark x1="70819" y1="87451" x2="34279" y2="91765"/>
                        <a14:foregroundMark x1="16014" y1="69412" x2="25623" y2="26667"/>
                        <a14:foregroundMark x1="25623" y1="26667" x2="59353" y2="4802"/>
                        <a14:foregroundMark x1="63794" y1="4335" x2="72954" y2="10196"/>
                        <a14:foregroundMark x1="92171" y1="53725" x2="92171" y2="53725"/>
                        <a14:foregroundMark x1="92883" y1="51765" x2="92883" y2="51765"/>
                        <a14:foregroundMark x1="14947" y1="33725" x2="13523" y2="63529"/>
                        <a14:foregroundMark x1="44484" y1="92549" x2="61566" y2="92157"/>
                        <a14:foregroundMark x1="52669" y1="93725" x2="52669" y2="93725"/>
                        <a14:backgroundMark x1="28470" y1="96471" x2="31317" y2="93725"/>
                        <a14:backgroundMark x1="33808" y1="95294" x2="30961" y2="93333"/>
                        <a14:backgroundMark x1="33096" y1="94118" x2="33096" y2="94118"/>
                        <a14:backgroundMark x1="32384" y1="93333" x2="32384" y2="93333"/>
                        <a14:backgroundMark x1="32740" y1="93333" x2="32740" y2="93333"/>
                        <a14:backgroundMark x1="33452" y1="93333" x2="33452" y2="93333"/>
                        <a14:backgroundMark x1="33452" y1="93333" x2="33452" y2="93333"/>
                        <a14:backgroundMark x1="32384" y1="92549" x2="32384" y2="92549"/>
                        <a14:backgroundMark x1="32384" y1="92549" x2="32384" y2="92549"/>
                        <a14:backgroundMark x1="32740" y1="92549" x2="32740" y2="92549"/>
                        <a14:backgroundMark x1="34164" y1="93725" x2="34164" y2="93725"/>
                        <a14:backgroundMark x1="34520" y1="93333" x2="34520" y2="93333"/>
                        <a14:backgroundMark x1="32384" y1="91765" x2="32384" y2="91765"/>
                        <a14:backgroundMark x1="32740" y1="92157" x2="32740" y2="92157"/>
                        <a14:backgroundMark x1="33452" y1="92941" x2="33452" y2="92941"/>
                        <a14:backgroundMark x1="60854" y1="2353" x2="64769" y2="2745"/>
                        <a14:backgroundMark x1="79715" y1="12549" x2="79715" y2="12549"/>
                        <a14:backgroundMark x1="79359" y1="11765" x2="79359" y2="11765"/>
                        <a14:backgroundMark x1="79359" y1="10980" x2="80427" y2="11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4"/>
          <a:stretch/>
        </p:blipFill>
        <p:spPr bwMode="auto">
          <a:xfrm>
            <a:off x="11092774" y="62157"/>
            <a:ext cx="1099226" cy="107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F28E4C3-F8A3-221D-87E6-A408D084AA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970" y="1997765"/>
            <a:ext cx="5826060" cy="3400320"/>
          </a:xfrm>
          <a:prstGeom prst="rect">
            <a:avLst/>
          </a:prstGeom>
        </p:spPr>
      </p:pic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244ED062-9678-DC5F-B30C-5A48F7082E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31E89B4-05DA-7175-8EA9-D6AFD132F042}"/>
              </a:ext>
            </a:extLst>
          </p:cNvPr>
          <p:cNvSpPr txBox="1"/>
          <p:nvPr/>
        </p:nvSpPr>
        <p:spPr>
          <a:xfrm>
            <a:off x="9734468" y="1498007"/>
            <a:ext cx="1852481" cy="461665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CN" sz="2400" i="1" dirty="0">
                <a:solidFill>
                  <a:srgbClr val="FFFF00"/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K</a:t>
            </a:r>
            <a:r>
              <a:rPr lang="en-US" altLang="zh-CN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PI C</a:t>
            </a:r>
            <a:r>
              <a:rPr lang="en-US" altLang="zh-CN" sz="2400" i="1" dirty="0">
                <a:solidFill>
                  <a:srgbClr val="FFFF00"/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ontrast</a:t>
            </a:r>
            <a:endParaRPr lang="zh-CN" altLang="en-US" sz="2400" i="1" dirty="0">
              <a:solidFill>
                <a:srgbClr val="FFFF00"/>
              </a:solidFill>
              <a:latin typeface="Rockwell" panose="02060603020205020403" pitchFamily="18" charset="0"/>
              <a:cs typeface="Segoe UI" panose="020B0502040204020203" pitchFamily="34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C66CB20-14E8-F9AD-18D0-4B3677750F17}"/>
              </a:ext>
            </a:extLst>
          </p:cNvPr>
          <p:cNvGrpSpPr/>
          <p:nvPr/>
        </p:nvGrpSpPr>
        <p:grpSpPr>
          <a:xfrm>
            <a:off x="8723216" y="6467551"/>
            <a:ext cx="1573255" cy="252079"/>
            <a:chOff x="5154116" y="5114440"/>
            <a:chExt cx="6483838" cy="1038891"/>
          </a:xfrm>
        </p:grpSpPr>
        <p:sp>
          <p:nvSpPr>
            <p:cNvPr id="15" name="矩形: 圆角 14" descr="清单 纯色填充">
              <a:extLst>
                <a:ext uri="{FF2B5EF4-FFF2-40B4-BE49-F238E27FC236}">
                  <a16:creationId xmlns:a16="http://schemas.microsoft.com/office/drawing/2014/main" id="{CF145479-381A-8015-9F14-9AFB54C2593B}"/>
                </a:ext>
              </a:extLst>
            </p:cNvPr>
            <p:cNvSpPr/>
            <p:nvPr/>
          </p:nvSpPr>
          <p:spPr>
            <a:xfrm>
              <a:off x="5154116" y="5114440"/>
              <a:ext cx="1507825" cy="1038891"/>
            </a:xfrm>
            <a:prstGeom prst="roundRect">
              <a:avLst/>
            </a:prstGeom>
            <a:blipFill dpi="0" rotWithShape="1"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矩形: 圆角 15" descr="灯泡和齿轮 纯色填充">
              <a:extLst>
                <a:ext uri="{FF2B5EF4-FFF2-40B4-BE49-F238E27FC236}">
                  <a16:creationId xmlns:a16="http://schemas.microsoft.com/office/drawing/2014/main" id="{7DA05964-23A1-5E94-2F89-1A2FD735663C}"/>
                </a:ext>
              </a:extLst>
            </p:cNvPr>
            <p:cNvSpPr/>
            <p:nvPr/>
          </p:nvSpPr>
          <p:spPr>
            <a:xfrm>
              <a:off x="6812787" y="5114440"/>
              <a:ext cx="1507825" cy="1038891"/>
            </a:xfrm>
            <a:prstGeom prst="roundRect">
              <a:avLst/>
            </a:prstGeom>
            <a:blipFill dpi="0" rotWithShape="1"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矩形: 圆角 16" descr="条形图 纯色填充">
              <a:extLst>
                <a:ext uri="{FF2B5EF4-FFF2-40B4-BE49-F238E27FC236}">
                  <a16:creationId xmlns:a16="http://schemas.microsoft.com/office/drawing/2014/main" id="{6B8304E1-76AD-B5EA-551E-726530156703}"/>
                </a:ext>
              </a:extLst>
            </p:cNvPr>
            <p:cNvSpPr/>
            <p:nvPr/>
          </p:nvSpPr>
          <p:spPr>
            <a:xfrm>
              <a:off x="8471458" y="5114440"/>
              <a:ext cx="1507825" cy="1038891"/>
            </a:xfrm>
            <a:prstGeom prst="roundRect">
              <a:avLst/>
            </a:prstGeom>
            <a:blipFill dpi="0" rotWithShape="1"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矩形: 圆角 17" descr="火箭 纯色填充">
              <a:extLst>
                <a:ext uri="{FF2B5EF4-FFF2-40B4-BE49-F238E27FC236}">
                  <a16:creationId xmlns:a16="http://schemas.microsoft.com/office/drawing/2014/main" id="{1E1D8405-2C70-5A9E-1796-138F21B4245D}"/>
                </a:ext>
              </a:extLst>
            </p:cNvPr>
            <p:cNvSpPr/>
            <p:nvPr/>
          </p:nvSpPr>
          <p:spPr>
            <a:xfrm>
              <a:off x="10130129" y="5114440"/>
              <a:ext cx="1507825" cy="1038891"/>
            </a:xfrm>
            <a:prstGeom prst="roundRect">
              <a:avLst/>
            </a:prstGeom>
            <a:blipFill dpi="0" rotWithShape="1"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26966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0ED0D14-1ED4-4539-B59B-63BF78C6D2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i="1" dirty="0">
                <a:latin typeface="Rockwell" panose="02060603020205020403" pitchFamily="18" charset="0"/>
                <a:cs typeface="Times New Roman" panose="02020603050405020304" pitchFamily="18" charset="0"/>
              </a:rPr>
              <a:t>Kontrast</a:t>
            </a:r>
            <a:r>
              <a:rPr lang="en-US" altLang="zh-CN" dirty="0">
                <a:latin typeface="Rockwell" panose="02060603020205020403" pitchFamily="18" charset="0"/>
                <a:cs typeface="Times New Roman" panose="02020603050405020304" pitchFamily="18" charset="0"/>
              </a:rPr>
              <a:t> Design</a:t>
            </a:r>
            <a:endParaRPr lang="zh-CN" altLang="en-US" dirty="0">
              <a:latin typeface="Rockwell" panose="02060603020205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67EE3C-80BC-4296-9425-D6DC6B1D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12</a:t>
            </a:fld>
            <a:endParaRPr lang="ko-KR" alt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7959241-4F01-8FDB-3C7D-D0863BC87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53" b="93725" l="12811" r="92883">
                        <a14:foregroundMark x1="64057" y1="15294" x2="64057" y2="15294"/>
                        <a14:foregroundMark x1="75445" y1="12941" x2="75445" y2="12941"/>
                        <a14:foregroundMark x1="67260" y1="15294" x2="67260" y2="15294"/>
                        <a14:foregroundMark x1="71530" y1="14510" x2="74021" y2="18431"/>
                        <a14:foregroundMark x1="75277" y1="18462" x2="92527" y2="45490"/>
                        <a14:foregroundMark x1="71503" y1="12549" x2="74644" y2="17470"/>
                        <a14:foregroundMark x1="71003" y1="11765" x2="71503" y2="12549"/>
                        <a14:foregroundMark x1="69751" y1="9804" x2="71003" y2="11765"/>
                        <a14:foregroundMark x1="92527" y1="45490" x2="78292" y2="78039"/>
                        <a14:foregroundMark x1="34662" y1="92941" x2="32916" y2="93201"/>
                        <a14:foregroundMark x1="37294" y1="92549" x2="34662" y2="92941"/>
                        <a14:foregroundMark x1="39927" y1="92157" x2="37294" y2="92549"/>
                        <a14:foregroundMark x1="71530" y1="87451" x2="39927" y2="92157"/>
                        <a14:foregroundMark x1="28643" y1="85339" x2="12100" y2="46275"/>
                        <a14:foregroundMark x1="12100" y1="46275" x2="44840" y2="10588"/>
                        <a14:foregroundMark x1="60756" y1="9289" x2="64057" y2="9020"/>
                        <a14:foregroundMark x1="44840" y1="10588" x2="56383" y2="9646"/>
                        <a14:foregroundMark x1="31843" y1="87960" x2="30739" y2="88092"/>
                        <a14:foregroundMark x1="69039" y1="83529" x2="33689" y2="87740"/>
                        <a14:foregroundMark x1="34279" y1="91765" x2="32399" y2="91987"/>
                        <a14:foregroundMark x1="70819" y1="87451" x2="34279" y2="91765"/>
                        <a14:foregroundMark x1="16014" y1="69412" x2="25623" y2="26667"/>
                        <a14:foregroundMark x1="25623" y1="26667" x2="59353" y2="4802"/>
                        <a14:foregroundMark x1="63794" y1="4335" x2="72954" y2="10196"/>
                        <a14:foregroundMark x1="92171" y1="53725" x2="92171" y2="53725"/>
                        <a14:foregroundMark x1="92883" y1="51765" x2="92883" y2="51765"/>
                        <a14:foregroundMark x1="14947" y1="33725" x2="13523" y2="63529"/>
                        <a14:foregroundMark x1="44484" y1="92549" x2="61566" y2="92157"/>
                        <a14:foregroundMark x1="52669" y1="93725" x2="52669" y2="93725"/>
                        <a14:backgroundMark x1="28470" y1="96471" x2="31317" y2="93725"/>
                        <a14:backgroundMark x1="33808" y1="95294" x2="30961" y2="93333"/>
                        <a14:backgroundMark x1="33096" y1="94118" x2="33096" y2="94118"/>
                        <a14:backgroundMark x1="32384" y1="93333" x2="32384" y2="93333"/>
                        <a14:backgroundMark x1="32740" y1="93333" x2="32740" y2="93333"/>
                        <a14:backgroundMark x1="33452" y1="93333" x2="33452" y2="93333"/>
                        <a14:backgroundMark x1="33452" y1="93333" x2="33452" y2="93333"/>
                        <a14:backgroundMark x1="32384" y1="92549" x2="32384" y2="92549"/>
                        <a14:backgroundMark x1="32384" y1="92549" x2="32384" y2="92549"/>
                        <a14:backgroundMark x1="32740" y1="92549" x2="32740" y2="92549"/>
                        <a14:backgroundMark x1="34164" y1="93725" x2="34164" y2="93725"/>
                        <a14:backgroundMark x1="34520" y1="93333" x2="34520" y2="93333"/>
                        <a14:backgroundMark x1="32384" y1="91765" x2="32384" y2="91765"/>
                        <a14:backgroundMark x1="32740" y1="92157" x2="32740" y2="92157"/>
                        <a14:backgroundMark x1="33452" y1="92941" x2="33452" y2="92941"/>
                        <a14:backgroundMark x1="60854" y1="2353" x2="64769" y2="2745"/>
                        <a14:backgroundMark x1="79715" y1="12549" x2="79715" y2="12549"/>
                        <a14:backgroundMark x1="79359" y1="11765" x2="79359" y2="11765"/>
                        <a14:backgroundMark x1="79359" y1="10980" x2="80427" y2="11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4"/>
          <a:stretch/>
        </p:blipFill>
        <p:spPr bwMode="auto">
          <a:xfrm>
            <a:off x="11092774" y="62157"/>
            <a:ext cx="1099226" cy="107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3802BAF-D6D9-E75E-8326-8B289036BE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66" y="1479019"/>
            <a:ext cx="4580991" cy="1717871"/>
          </a:xfrm>
          <a:prstGeom prst="rect">
            <a:avLst/>
          </a:prstGeom>
        </p:spPr>
      </p:pic>
      <p:graphicFrame>
        <p:nvGraphicFramePr>
          <p:cNvPr id="30" name="图示 29">
            <a:extLst>
              <a:ext uri="{FF2B5EF4-FFF2-40B4-BE49-F238E27FC236}">
                <a16:creationId xmlns:a16="http://schemas.microsoft.com/office/drawing/2014/main" id="{F3E45B17-1A5F-DF38-A992-1E2FE47F45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7322925"/>
              </p:ext>
            </p:extLst>
          </p:nvPr>
        </p:nvGraphicFramePr>
        <p:xfrm>
          <a:off x="728566" y="3199810"/>
          <a:ext cx="10734868" cy="293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1" name="文本占位符 2">
            <a:extLst>
              <a:ext uri="{FF2B5EF4-FFF2-40B4-BE49-F238E27FC236}">
                <a16:creationId xmlns:a16="http://schemas.microsoft.com/office/drawing/2014/main" id="{C8045BCD-A368-84BB-FB19-72571210C6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0376" y="726527"/>
            <a:ext cx="11136573" cy="407203"/>
          </a:xfrm>
        </p:spPr>
        <p:txBody>
          <a:bodyPr/>
          <a:lstStyle/>
          <a:p>
            <a:r>
              <a:rPr lang="en-US" altLang="zh-CN" dirty="0">
                <a:latin typeface="Rockwell" panose="02060603020205020403" pitchFamily="18" charset="0"/>
              </a:rPr>
              <a:t>Two Key Observations of Normal KPIs</a:t>
            </a:r>
            <a:endParaRPr lang="zh-CN" altLang="en-US" dirty="0">
              <a:latin typeface="Rockwell" panose="02060603020205020403" pitchFamily="18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DB7D2A3D-6941-A3A6-7CD4-03DEECF711D4}"/>
              </a:ext>
            </a:extLst>
          </p:cNvPr>
          <p:cNvGrpSpPr/>
          <p:nvPr/>
        </p:nvGrpSpPr>
        <p:grpSpPr>
          <a:xfrm>
            <a:off x="8723216" y="6467551"/>
            <a:ext cx="1573255" cy="252079"/>
            <a:chOff x="5154116" y="5114440"/>
            <a:chExt cx="6483838" cy="1038891"/>
          </a:xfrm>
        </p:grpSpPr>
        <p:sp>
          <p:nvSpPr>
            <p:cNvPr id="33" name="矩形: 圆角 32" descr="清单 纯色填充">
              <a:extLst>
                <a:ext uri="{FF2B5EF4-FFF2-40B4-BE49-F238E27FC236}">
                  <a16:creationId xmlns:a16="http://schemas.microsoft.com/office/drawing/2014/main" id="{FC1A8266-323C-DF8D-0373-0B808129C313}"/>
                </a:ext>
              </a:extLst>
            </p:cNvPr>
            <p:cNvSpPr/>
            <p:nvPr/>
          </p:nvSpPr>
          <p:spPr>
            <a:xfrm>
              <a:off x="5154116" y="5114440"/>
              <a:ext cx="1507825" cy="1038891"/>
            </a:xfrm>
            <a:prstGeom prst="roundRect">
              <a:avLst/>
            </a:prstGeom>
            <a:blipFill dpi="0" rotWithShape="1"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矩形: 圆角 33" descr="灯泡和齿轮 纯色填充">
              <a:extLst>
                <a:ext uri="{FF2B5EF4-FFF2-40B4-BE49-F238E27FC236}">
                  <a16:creationId xmlns:a16="http://schemas.microsoft.com/office/drawing/2014/main" id="{EC19B6B1-CA51-7486-AE2A-0E1D09A1EDB5}"/>
                </a:ext>
              </a:extLst>
            </p:cNvPr>
            <p:cNvSpPr/>
            <p:nvPr/>
          </p:nvSpPr>
          <p:spPr>
            <a:xfrm>
              <a:off x="6812787" y="5114440"/>
              <a:ext cx="1507825" cy="1038891"/>
            </a:xfrm>
            <a:prstGeom prst="roundRect">
              <a:avLst/>
            </a:prstGeom>
            <a:blipFill dpi="0" rotWithShape="1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矩形: 圆角 34" descr="条形图 纯色填充">
              <a:extLst>
                <a:ext uri="{FF2B5EF4-FFF2-40B4-BE49-F238E27FC236}">
                  <a16:creationId xmlns:a16="http://schemas.microsoft.com/office/drawing/2014/main" id="{F29AFC0C-CA71-23FE-CC5C-B2A09C002B03}"/>
                </a:ext>
              </a:extLst>
            </p:cNvPr>
            <p:cNvSpPr/>
            <p:nvPr/>
          </p:nvSpPr>
          <p:spPr>
            <a:xfrm>
              <a:off x="8471458" y="5114440"/>
              <a:ext cx="1507825" cy="1038891"/>
            </a:xfrm>
            <a:prstGeom prst="roundRect">
              <a:avLst/>
            </a:prstGeom>
            <a:blipFill dpi="0" rotWithShape="1"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矩形: 圆角 35" descr="火箭 纯色填充">
              <a:extLst>
                <a:ext uri="{FF2B5EF4-FFF2-40B4-BE49-F238E27FC236}">
                  <a16:creationId xmlns:a16="http://schemas.microsoft.com/office/drawing/2014/main" id="{53FFEA8D-9DB9-6800-B5F5-EDA41D076C74}"/>
                </a:ext>
              </a:extLst>
            </p:cNvPr>
            <p:cNvSpPr/>
            <p:nvPr/>
          </p:nvSpPr>
          <p:spPr>
            <a:xfrm>
              <a:off x="10130129" y="5114440"/>
              <a:ext cx="1507825" cy="1038891"/>
            </a:xfrm>
            <a:prstGeom prst="roundRect">
              <a:avLst/>
            </a:prstGeom>
            <a:blipFill dpi="0" rotWithShape="1"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64044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0ED0D14-1ED4-4539-B59B-63BF78C6D2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i="1" dirty="0">
                <a:latin typeface="Rockwell" panose="02060603020205020403" pitchFamily="18" charset="0"/>
                <a:cs typeface="Times New Roman" panose="02020603050405020304" pitchFamily="18" charset="0"/>
              </a:rPr>
              <a:t>Kontrast</a:t>
            </a:r>
            <a:r>
              <a:rPr lang="en-US" altLang="zh-CN" dirty="0">
                <a:latin typeface="Rockwell" panose="02060603020205020403" pitchFamily="18" charset="0"/>
                <a:cs typeface="Times New Roman" panose="02020603050405020304" pitchFamily="18" charset="0"/>
              </a:rPr>
              <a:t> Design</a:t>
            </a:r>
            <a:endParaRPr lang="zh-CN" altLang="en-US" dirty="0">
              <a:latin typeface="Rockwell" panose="02060603020205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67EE3C-80BC-4296-9425-D6DC6B1D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13</a:t>
            </a:fld>
            <a:endParaRPr lang="ko-KR" alt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7959241-4F01-8FDB-3C7D-D0863BC87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53" b="93725" l="12811" r="92883">
                        <a14:foregroundMark x1="64057" y1="15294" x2="64057" y2="15294"/>
                        <a14:foregroundMark x1="75445" y1="12941" x2="75445" y2="12941"/>
                        <a14:foregroundMark x1="67260" y1="15294" x2="67260" y2="15294"/>
                        <a14:foregroundMark x1="71530" y1="14510" x2="74021" y2="18431"/>
                        <a14:foregroundMark x1="75277" y1="18462" x2="92527" y2="45490"/>
                        <a14:foregroundMark x1="71503" y1="12549" x2="74644" y2="17470"/>
                        <a14:foregroundMark x1="71003" y1="11765" x2="71503" y2="12549"/>
                        <a14:foregroundMark x1="69751" y1="9804" x2="71003" y2="11765"/>
                        <a14:foregroundMark x1="92527" y1="45490" x2="78292" y2="78039"/>
                        <a14:foregroundMark x1="34662" y1="92941" x2="32916" y2="93201"/>
                        <a14:foregroundMark x1="37294" y1="92549" x2="34662" y2="92941"/>
                        <a14:foregroundMark x1="39927" y1="92157" x2="37294" y2="92549"/>
                        <a14:foregroundMark x1="71530" y1="87451" x2="39927" y2="92157"/>
                        <a14:foregroundMark x1="28643" y1="85339" x2="12100" y2="46275"/>
                        <a14:foregroundMark x1="12100" y1="46275" x2="44840" y2="10588"/>
                        <a14:foregroundMark x1="60756" y1="9289" x2="64057" y2="9020"/>
                        <a14:foregroundMark x1="44840" y1="10588" x2="56383" y2="9646"/>
                        <a14:foregroundMark x1="31843" y1="87960" x2="30739" y2="88092"/>
                        <a14:foregroundMark x1="69039" y1="83529" x2="33689" y2="87740"/>
                        <a14:foregroundMark x1="34279" y1="91765" x2="32399" y2="91987"/>
                        <a14:foregroundMark x1="70819" y1="87451" x2="34279" y2="91765"/>
                        <a14:foregroundMark x1="16014" y1="69412" x2="25623" y2="26667"/>
                        <a14:foregroundMark x1="25623" y1="26667" x2="59353" y2="4802"/>
                        <a14:foregroundMark x1="63794" y1="4335" x2="72954" y2="10196"/>
                        <a14:foregroundMark x1="92171" y1="53725" x2="92171" y2="53725"/>
                        <a14:foregroundMark x1="92883" y1="51765" x2="92883" y2="51765"/>
                        <a14:foregroundMark x1="14947" y1="33725" x2="13523" y2="63529"/>
                        <a14:foregroundMark x1="44484" y1="92549" x2="61566" y2="92157"/>
                        <a14:foregroundMark x1="52669" y1="93725" x2="52669" y2="93725"/>
                        <a14:backgroundMark x1="28470" y1="96471" x2="31317" y2="93725"/>
                        <a14:backgroundMark x1="33808" y1="95294" x2="30961" y2="93333"/>
                        <a14:backgroundMark x1="33096" y1="94118" x2="33096" y2="94118"/>
                        <a14:backgroundMark x1="32384" y1="93333" x2="32384" y2="93333"/>
                        <a14:backgroundMark x1="32740" y1="93333" x2="32740" y2="93333"/>
                        <a14:backgroundMark x1="33452" y1="93333" x2="33452" y2="93333"/>
                        <a14:backgroundMark x1="33452" y1="93333" x2="33452" y2="93333"/>
                        <a14:backgroundMark x1="32384" y1="92549" x2="32384" y2="92549"/>
                        <a14:backgroundMark x1="32384" y1="92549" x2="32384" y2="92549"/>
                        <a14:backgroundMark x1="32740" y1="92549" x2="32740" y2="92549"/>
                        <a14:backgroundMark x1="34164" y1="93725" x2="34164" y2="93725"/>
                        <a14:backgroundMark x1="34520" y1="93333" x2="34520" y2="93333"/>
                        <a14:backgroundMark x1="32384" y1="91765" x2="32384" y2="91765"/>
                        <a14:backgroundMark x1="32740" y1="92157" x2="32740" y2="92157"/>
                        <a14:backgroundMark x1="33452" y1="92941" x2="33452" y2="92941"/>
                        <a14:backgroundMark x1="60854" y1="2353" x2="64769" y2="2745"/>
                        <a14:backgroundMark x1="79715" y1="12549" x2="79715" y2="12549"/>
                        <a14:backgroundMark x1="79359" y1="11765" x2="79359" y2="11765"/>
                        <a14:backgroundMark x1="79359" y1="10980" x2="80427" y2="11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4"/>
          <a:stretch/>
        </p:blipFill>
        <p:spPr bwMode="auto">
          <a:xfrm>
            <a:off x="11092774" y="62157"/>
            <a:ext cx="1099226" cy="107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占位符 2">
            <a:extLst>
              <a:ext uri="{FF2B5EF4-FFF2-40B4-BE49-F238E27FC236}">
                <a16:creationId xmlns:a16="http://schemas.microsoft.com/office/drawing/2014/main" id="{3B9B78E7-EC91-E8C0-75E4-BA2EF4381F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0850" y="727075"/>
            <a:ext cx="11136313" cy="406400"/>
          </a:xfrm>
        </p:spPr>
        <p:txBody>
          <a:bodyPr/>
          <a:lstStyle/>
          <a:p>
            <a:r>
              <a:rPr lang="en-US" altLang="zh-CN" dirty="0">
                <a:latin typeface="Rockwell" panose="02060603020205020403" pitchFamily="18" charset="0"/>
              </a:rPr>
              <a:t>Data Extraction Specifications</a:t>
            </a:r>
            <a:endParaRPr lang="zh-CN" altLang="en-US" dirty="0">
              <a:latin typeface="Rockwell" panose="02060603020205020403" pitchFamily="18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DC8D5A3-9567-3641-E902-0F423FB8BB4D}"/>
              </a:ext>
            </a:extLst>
          </p:cNvPr>
          <p:cNvGrpSpPr/>
          <p:nvPr/>
        </p:nvGrpSpPr>
        <p:grpSpPr>
          <a:xfrm>
            <a:off x="8970863" y="4382288"/>
            <a:ext cx="2671524" cy="1599704"/>
            <a:chOff x="5760889" y="1639087"/>
            <a:chExt cx="5826060" cy="348863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F28E4C3-F8A3-221D-87E6-A408D084A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60889" y="1639087"/>
              <a:ext cx="5826060" cy="3400320"/>
            </a:xfrm>
            <a:prstGeom prst="rect">
              <a:avLst/>
            </a:prstGeom>
          </p:spPr>
        </p:pic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071A5D9A-070E-C432-57E1-3C458E72E638}"/>
                </a:ext>
              </a:extLst>
            </p:cNvPr>
            <p:cNvSpPr/>
            <p:nvPr/>
          </p:nvSpPr>
          <p:spPr>
            <a:xfrm>
              <a:off x="5872551" y="1840070"/>
              <a:ext cx="2631518" cy="3287652"/>
            </a:xfrm>
            <a:custGeom>
              <a:avLst/>
              <a:gdLst>
                <a:gd name="connsiteX0" fmla="*/ 0 w 2631518"/>
                <a:gd name="connsiteY0" fmla="*/ 0 h 3287652"/>
                <a:gd name="connsiteX1" fmla="*/ 0 w 2631518"/>
                <a:gd name="connsiteY1" fmla="*/ 613695 h 3287652"/>
                <a:gd name="connsiteX2" fmla="*/ 0 w 2631518"/>
                <a:gd name="connsiteY2" fmla="*/ 1063007 h 3287652"/>
                <a:gd name="connsiteX3" fmla="*/ 0 w 2631518"/>
                <a:gd name="connsiteY3" fmla="*/ 1578073 h 3287652"/>
                <a:gd name="connsiteX4" fmla="*/ 0 w 2631518"/>
                <a:gd name="connsiteY4" fmla="*/ 2027385 h 3287652"/>
                <a:gd name="connsiteX5" fmla="*/ 0 w 2631518"/>
                <a:gd name="connsiteY5" fmla="*/ 2542451 h 3287652"/>
                <a:gd name="connsiteX6" fmla="*/ 0 w 2631518"/>
                <a:gd name="connsiteY6" fmla="*/ 3287652 h 3287652"/>
                <a:gd name="connsiteX7" fmla="*/ 447358 w 2631518"/>
                <a:gd name="connsiteY7" fmla="*/ 3287652 h 3287652"/>
                <a:gd name="connsiteX8" fmla="*/ 947346 w 2631518"/>
                <a:gd name="connsiteY8" fmla="*/ 3287652 h 3287652"/>
                <a:gd name="connsiteX9" fmla="*/ 1421020 w 2631518"/>
                <a:gd name="connsiteY9" fmla="*/ 3287652 h 3287652"/>
                <a:gd name="connsiteX10" fmla="*/ 1947323 w 2631518"/>
                <a:gd name="connsiteY10" fmla="*/ 3287652 h 3287652"/>
                <a:gd name="connsiteX11" fmla="*/ 2631518 w 2631518"/>
                <a:gd name="connsiteY11" fmla="*/ 3287652 h 3287652"/>
                <a:gd name="connsiteX12" fmla="*/ 2631518 w 2631518"/>
                <a:gd name="connsiteY12" fmla="*/ 2875867 h 3287652"/>
                <a:gd name="connsiteX13" fmla="*/ 2631518 w 2631518"/>
                <a:gd name="connsiteY13" fmla="*/ 2389212 h 3287652"/>
                <a:gd name="connsiteX14" fmla="*/ 2631518 w 2631518"/>
                <a:gd name="connsiteY14" fmla="*/ 1883839 h 3287652"/>
                <a:gd name="connsiteX15" fmla="*/ 2631518 w 2631518"/>
                <a:gd name="connsiteY15" fmla="*/ 1415901 h 3287652"/>
                <a:gd name="connsiteX16" fmla="*/ 2054818 w 2631518"/>
                <a:gd name="connsiteY16" fmla="*/ 1415901 h 3287652"/>
                <a:gd name="connsiteX17" fmla="*/ 1500733 w 2631518"/>
                <a:gd name="connsiteY17" fmla="*/ 1415901 h 3287652"/>
                <a:gd name="connsiteX18" fmla="*/ 1500733 w 2631518"/>
                <a:gd name="connsiteY18" fmla="*/ 946236 h 3287652"/>
                <a:gd name="connsiteX19" fmla="*/ 1500733 w 2631518"/>
                <a:gd name="connsiteY19" fmla="*/ 518841 h 3287652"/>
                <a:gd name="connsiteX20" fmla="*/ 1500733 w 2631518"/>
                <a:gd name="connsiteY20" fmla="*/ 6906 h 3287652"/>
                <a:gd name="connsiteX21" fmla="*/ 1000489 w 2631518"/>
                <a:gd name="connsiteY21" fmla="*/ 4604 h 3287652"/>
                <a:gd name="connsiteX22" fmla="*/ 515252 w 2631518"/>
                <a:gd name="connsiteY22" fmla="*/ 2371 h 3287652"/>
                <a:gd name="connsiteX23" fmla="*/ 0 w 2631518"/>
                <a:gd name="connsiteY23" fmla="*/ 0 h 328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31518" h="3287652" extrusionOk="0">
                  <a:moveTo>
                    <a:pt x="0" y="0"/>
                  </a:moveTo>
                  <a:cubicBezTo>
                    <a:pt x="48915" y="271120"/>
                    <a:pt x="-34157" y="368721"/>
                    <a:pt x="0" y="613695"/>
                  </a:cubicBezTo>
                  <a:cubicBezTo>
                    <a:pt x="34157" y="858670"/>
                    <a:pt x="-8882" y="860224"/>
                    <a:pt x="0" y="1063007"/>
                  </a:cubicBezTo>
                  <a:cubicBezTo>
                    <a:pt x="8882" y="1265790"/>
                    <a:pt x="-12577" y="1401723"/>
                    <a:pt x="0" y="1578073"/>
                  </a:cubicBezTo>
                  <a:cubicBezTo>
                    <a:pt x="12577" y="1754423"/>
                    <a:pt x="-8562" y="1930856"/>
                    <a:pt x="0" y="2027385"/>
                  </a:cubicBezTo>
                  <a:cubicBezTo>
                    <a:pt x="8562" y="2123914"/>
                    <a:pt x="-60238" y="2349066"/>
                    <a:pt x="0" y="2542451"/>
                  </a:cubicBezTo>
                  <a:cubicBezTo>
                    <a:pt x="60238" y="2735836"/>
                    <a:pt x="-12918" y="3083289"/>
                    <a:pt x="0" y="3287652"/>
                  </a:cubicBezTo>
                  <a:cubicBezTo>
                    <a:pt x="159762" y="3265334"/>
                    <a:pt x="234921" y="3291595"/>
                    <a:pt x="447358" y="3287652"/>
                  </a:cubicBezTo>
                  <a:cubicBezTo>
                    <a:pt x="659795" y="3283709"/>
                    <a:pt x="782758" y="3344716"/>
                    <a:pt x="947346" y="3287652"/>
                  </a:cubicBezTo>
                  <a:cubicBezTo>
                    <a:pt x="1111934" y="3230588"/>
                    <a:pt x="1256553" y="3291712"/>
                    <a:pt x="1421020" y="3287652"/>
                  </a:cubicBezTo>
                  <a:cubicBezTo>
                    <a:pt x="1585487" y="3283592"/>
                    <a:pt x="1761712" y="3326962"/>
                    <a:pt x="1947323" y="3287652"/>
                  </a:cubicBezTo>
                  <a:cubicBezTo>
                    <a:pt x="2132934" y="3248342"/>
                    <a:pt x="2470475" y="3346985"/>
                    <a:pt x="2631518" y="3287652"/>
                  </a:cubicBezTo>
                  <a:cubicBezTo>
                    <a:pt x="2586305" y="3192451"/>
                    <a:pt x="2664686" y="2964674"/>
                    <a:pt x="2631518" y="2875867"/>
                  </a:cubicBezTo>
                  <a:cubicBezTo>
                    <a:pt x="2598350" y="2787061"/>
                    <a:pt x="2666025" y="2511443"/>
                    <a:pt x="2631518" y="2389212"/>
                  </a:cubicBezTo>
                  <a:cubicBezTo>
                    <a:pt x="2597011" y="2266981"/>
                    <a:pt x="2654072" y="2100419"/>
                    <a:pt x="2631518" y="1883839"/>
                  </a:cubicBezTo>
                  <a:cubicBezTo>
                    <a:pt x="2608964" y="1667259"/>
                    <a:pt x="2658013" y="1517381"/>
                    <a:pt x="2631518" y="1415901"/>
                  </a:cubicBezTo>
                  <a:cubicBezTo>
                    <a:pt x="2471251" y="1437010"/>
                    <a:pt x="2310301" y="1357506"/>
                    <a:pt x="2054818" y="1415901"/>
                  </a:cubicBezTo>
                  <a:cubicBezTo>
                    <a:pt x="1799335" y="1474296"/>
                    <a:pt x="1627933" y="1413587"/>
                    <a:pt x="1500733" y="1415901"/>
                  </a:cubicBezTo>
                  <a:cubicBezTo>
                    <a:pt x="1458318" y="1227000"/>
                    <a:pt x="1549034" y="1129900"/>
                    <a:pt x="1500733" y="946236"/>
                  </a:cubicBezTo>
                  <a:cubicBezTo>
                    <a:pt x="1452432" y="762573"/>
                    <a:pt x="1541187" y="684925"/>
                    <a:pt x="1500733" y="518841"/>
                  </a:cubicBezTo>
                  <a:cubicBezTo>
                    <a:pt x="1460279" y="352758"/>
                    <a:pt x="1542387" y="209699"/>
                    <a:pt x="1500733" y="6906"/>
                  </a:cubicBezTo>
                  <a:cubicBezTo>
                    <a:pt x="1344747" y="24424"/>
                    <a:pt x="1231051" y="1704"/>
                    <a:pt x="1000489" y="4604"/>
                  </a:cubicBezTo>
                  <a:cubicBezTo>
                    <a:pt x="769927" y="7504"/>
                    <a:pt x="617157" y="-44218"/>
                    <a:pt x="515252" y="2371"/>
                  </a:cubicBezTo>
                  <a:cubicBezTo>
                    <a:pt x="413347" y="48960"/>
                    <a:pt x="221475" y="-29824"/>
                    <a:pt x="0" y="0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747634722">
                    <a:custGeom>
                      <a:avLst/>
                      <a:gdLst>
                        <a:gd name="connsiteX0" fmla="*/ 0 w 2631518"/>
                        <a:gd name="connsiteY0" fmla="*/ 0 h 3322553"/>
                        <a:gd name="connsiteX1" fmla="*/ 0 w 2631518"/>
                        <a:gd name="connsiteY1" fmla="*/ 3322553 h 3322553"/>
                        <a:gd name="connsiteX2" fmla="*/ 2631518 w 2631518"/>
                        <a:gd name="connsiteY2" fmla="*/ 3322553 h 3322553"/>
                        <a:gd name="connsiteX3" fmla="*/ 2631518 w 2631518"/>
                        <a:gd name="connsiteY3" fmla="*/ 1430932 h 3322553"/>
                        <a:gd name="connsiteX4" fmla="*/ 1500733 w 2631518"/>
                        <a:gd name="connsiteY4" fmla="*/ 1430932 h 3322553"/>
                        <a:gd name="connsiteX5" fmla="*/ 1500733 w 2631518"/>
                        <a:gd name="connsiteY5" fmla="*/ 6980 h 3322553"/>
                        <a:gd name="connsiteX6" fmla="*/ 0 w 2631518"/>
                        <a:gd name="connsiteY6" fmla="*/ 0 h 33225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631518" h="3322553">
                          <a:moveTo>
                            <a:pt x="0" y="0"/>
                          </a:moveTo>
                          <a:lnTo>
                            <a:pt x="0" y="3322553"/>
                          </a:lnTo>
                          <a:lnTo>
                            <a:pt x="2631518" y="3322553"/>
                          </a:lnTo>
                          <a:lnTo>
                            <a:pt x="2631518" y="1430932"/>
                          </a:lnTo>
                          <a:lnTo>
                            <a:pt x="1500733" y="1430932"/>
                          </a:lnTo>
                          <a:lnTo>
                            <a:pt x="1500733" y="69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F42C0F2A-48A4-C0CB-E9DD-216BE9D885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80" y="2695410"/>
            <a:ext cx="6330736" cy="2374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对话气泡: 矩形 13">
                <a:extLst>
                  <a:ext uri="{FF2B5EF4-FFF2-40B4-BE49-F238E27FC236}">
                    <a16:creationId xmlns:a16="http://schemas.microsoft.com/office/drawing/2014/main" id="{391C0C9E-E592-4B36-599E-8173ED0B9161}"/>
                  </a:ext>
                </a:extLst>
              </p:cNvPr>
              <p:cNvSpPr/>
              <p:nvPr/>
            </p:nvSpPr>
            <p:spPr>
              <a:xfrm>
                <a:off x="6042116" y="2136998"/>
                <a:ext cx="765491" cy="558412"/>
              </a:xfrm>
              <a:custGeom>
                <a:avLst/>
                <a:gdLst>
                  <a:gd name="connsiteX0" fmla="*/ 0 w 765491"/>
                  <a:gd name="connsiteY0" fmla="*/ 0 h 558412"/>
                  <a:gd name="connsiteX1" fmla="*/ 127582 w 765491"/>
                  <a:gd name="connsiteY1" fmla="*/ 0 h 558412"/>
                  <a:gd name="connsiteX2" fmla="*/ 127582 w 765491"/>
                  <a:gd name="connsiteY2" fmla="*/ 0 h 558412"/>
                  <a:gd name="connsiteX3" fmla="*/ 318955 w 765491"/>
                  <a:gd name="connsiteY3" fmla="*/ 0 h 558412"/>
                  <a:gd name="connsiteX4" fmla="*/ 765491 w 765491"/>
                  <a:gd name="connsiteY4" fmla="*/ 0 h 558412"/>
                  <a:gd name="connsiteX5" fmla="*/ 765491 w 765491"/>
                  <a:gd name="connsiteY5" fmla="*/ 325740 h 558412"/>
                  <a:gd name="connsiteX6" fmla="*/ 765491 w 765491"/>
                  <a:gd name="connsiteY6" fmla="*/ 325740 h 558412"/>
                  <a:gd name="connsiteX7" fmla="*/ 765491 w 765491"/>
                  <a:gd name="connsiteY7" fmla="*/ 465343 h 558412"/>
                  <a:gd name="connsiteX8" fmla="*/ 765491 w 765491"/>
                  <a:gd name="connsiteY8" fmla="*/ 558412 h 558412"/>
                  <a:gd name="connsiteX9" fmla="*/ 318955 w 765491"/>
                  <a:gd name="connsiteY9" fmla="*/ 558412 h 558412"/>
                  <a:gd name="connsiteX10" fmla="*/ 174639 w 765491"/>
                  <a:gd name="connsiteY10" fmla="*/ 725936 h 558412"/>
                  <a:gd name="connsiteX11" fmla="*/ 127582 w 765491"/>
                  <a:gd name="connsiteY11" fmla="*/ 558412 h 558412"/>
                  <a:gd name="connsiteX12" fmla="*/ 0 w 765491"/>
                  <a:gd name="connsiteY12" fmla="*/ 558412 h 558412"/>
                  <a:gd name="connsiteX13" fmla="*/ 0 w 765491"/>
                  <a:gd name="connsiteY13" fmla="*/ 465343 h 558412"/>
                  <a:gd name="connsiteX14" fmla="*/ 0 w 765491"/>
                  <a:gd name="connsiteY14" fmla="*/ 325740 h 558412"/>
                  <a:gd name="connsiteX15" fmla="*/ 0 w 765491"/>
                  <a:gd name="connsiteY15" fmla="*/ 325740 h 558412"/>
                  <a:gd name="connsiteX16" fmla="*/ 0 w 765491"/>
                  <a:gd name="connsiteY16" fmla="*/ 0 h 55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5491" h="558412" fill="none" extrusionOk="0">
                    <a:moveTo>
                      <a:pt x="0" y="0"/>
                    </a:moveTo>
                    <a:cubicBezTo>
                      <a:pt x="61756" y="-12957"/>
                      <a:pt x="82664" y="6180"/>
                      <a:pt x="127582" y="0"/>
                    </a:cubicBezTo>
                    <a:lnTo>
                      <a:pt x="127582" y="0"/>
                    </a:lnTo>
                    <a:cubicBezTo>
                      <a:pt x="182655" y="-15650"/>
                      <a:pt x="232173" y="19469"/>
                      <a:pt x="318955" y="0"/>
                    </a:cubicBezTo>
                    <a:cubicBezTo>
                      <a:pt x="426673" y="-37690"/>
                      <a:pt x="546361" y="41352"/>
                      <a:pt x="765491" y="0"/>
                    </a:cubicBezTo>
                    <a:cubicBezTo>
                      <a:pt x="783585" y="75952"/>
                      <a:pt x="754058" y="259209"/>
                      <a:pt x="765491" y="325740"/>
                    </a:cubicBezTo>
                    <a:lnTo>
                      <a:pt x="765491" y="325740"/>
                    </a:lnTo>
                    <a:cubicBezTo>
                      <a:pt x="774979" y="387098"/>
                      <a:pt x="756362" y="400988"/>
                      <a:pt x="765491" y="465343"/>
                    </a:cubicBezTo>
                    <a:cubicBezTo>
                      <a:pt x="775858" y="487943"/>
                      <a:pt x="756910" y="535491"/>
                      <a:pt x="765491" y="558412"/>
                    </a:cubicBezTo>
                    <a:cubicBezTo>
                      <a:pt x="598499" y="567962"/>
                      <a:pt x="431132" y="524361"/>
                      <a:pt x="318955" y="558412"/>
                    </a:cubicBezTo>
                    <a:cubicBezTo>
                      <a:pt x="296381" y="621571"/>
                      <a:pt x="186333" y="675681"/>
                      <a:pt x="174639" y="725936"/>
                    </a:cubicBezTo>
                    <a:cubicBezTo>
                      <a:pt x="142483" y="670273"/>
                      <a:pt x="161069" y="617048"/>
                      <a:pt x="127582" y="558412"/>
                    </a:cubicBezTo>
                    <a:cubicBezTo>
                      <a:pt x="67006" y="566334"/>
                      <a:pt x="31185" y="552126"/>
                      <a:pt x="0" y="558412"/>
                    </a:cubicBezTo>
                    <a:cubicBezTo>
                      <a:pt x="-2124" y="538237"/>
                      <a:pt x="4549" y="486697"/>
                      <a:pt x="0" y="465343"/>
                    </a:cubicBezTo>
                    <a:cubicBezTo>
                      <a:pt x="-13014" y="404055"/>
                      <a:pt x="13345" y="392878"/>
                      <a:pt x="0" y="325740"/>
                    </a:cubicBezTo>
                    <a:lnTo>
                      <a:pt x="0" y="325740"/>
                    </a:lnTo>
                    <a:cubicBezTo>
                      <a:pt x="-6560" y="256957"/>
                      <a:pt x="33313" y="83016"/>
                      <a:pt x="0" y="0"/>
                    </a:cubicBezTo>
                    <a:close/>
                  </a:path>
                  <a:path w="765491" h="558412" stroke="0" extrusionOk="0">
                    <a:moveTo>
                      <a:pt x="0" y="0"/>
                    </a:moveTo>
                    <a:cubicBezTo>
                      <a:pt x="38082" y="-9309"/>
                      <a:pt x="89584" y="13471"/>
                      <a:pt x="127582" y="0"/>
                    </a:cubicBezTo>
                    <a:lnTo>
                      <a:pt x="127582" y="0"/>
                    </a:lnTo>
                    <a:cubicBezTo>
                      <a:pt x="202948" y="-4898"/>
                      <a:pt x="280193" y="13256"/>
                      <a:pt x="318955" y="0"/>
                    </a:cubicBezTo>
                    <a:cubicBezTo>
                      <a:pt x="411505" y="-47017"/>
                      <a:pt x="593863" y="17641"/>
                      <a:pt x="765491" y="0"/>
                    </a:cubicBezTo>
                    <a:cubicBezTo>
                      <a:pt x="767977" y="98034"/>
                      <a:pt x="746961" y="254980"/>
                      <a:pt x="765491" y="325740"/>
                    </a:cubicBezTo>
                    <a:lnTo>
                      <a:pt x="765491" y="325740"/>
                    </a:lnTo>
                    <a:cubicBezTo>
                      <a:pt x="768829" y="387987"/>
                      <a:pt x="751371" y="419946"/>
                      <a:pt x="765491" y="465343"/>
                    </a:cubicBezTo>
                    <a:cubicBezTo>
                      <a:pt x="769033" y="497369"/>
                      <a:pt x="764431" y="524291"/>
                      <a:pt x="765491" y="558412"/>
                    </a:cubicBezTo>
                    <a:cubicBezTo>
                      <a:pt x="671825" y="595411"/>
                      <a:pt x="498081" y="524506"/>
                      <a:pt x="318955" y="558412"/>
                    </a:cubicBezTo>
                    <a:cubicBezTo>
                      <a:pt x="258250" y="648475"/>
                      <a:pt x="225655" y="655447"/>
                      <a:pt x="174639" y="725936"/>
                    </a:cubicBezTo>
                    <a:cubicBezTo>
                      <a:pt x="155391" y="670588"/>
                      <a:pt x="154293" y="603348"/>
                      <a:pt x="127582" y="558412"/>
                    </a:cubicBezTo>
                    <a:cubicBezTo>
                      <a:pt x="71634" y="561286"/>
                      <a:pt x="27918" y="543902"/>
                      <a:pt x="0" y="558412"/>
                    </a:cubicBezTo>
                    <a:cubicBezTo>
                      <a:pt x="-5234" y="530072"/>
                      <a:pt x="3627" y="484000"/>
                      <a:pt x="0" y="465343"/>
                    </a:cubicBezTo>
                    <a:cubicBezTo>
                      <a:pt x="-11130" y="399482"/>
                      <a:pt x="13075" y="394238"/>
                      <a:pt x="0" y="325740"/>
                    </a:cubicBezTo>
                    <a:lnTo>
                      <a:pt x="0" y="325740"/>
                    </a:lnTo>
                    <a:cubicBezTo>
                      <a:pt x="-13435" y="259113"/>
                      <a:pt x="752" y="100320"/>
                      <a:pt x="0" y="0"/>
                    </a:cubicBezTo>
                    <a:close/>
                  </a:path>
                </a:pathLst>
              </a:custGeom>
              <a:ln>
                <a:extLst>
                  <a:ext uri="{C807C97D-BFC1-408E-A445-0C87EB9F89A2}">
                    <ask:lineSketchStyleProps xmlns:ask="http://schemas.microsoft.com/office/drawing/2018/sketchyshapes" sd="2577417153">
                      <a:prstGeom prst="wedgeRectCallout">
                        <a:avLst>
                          <a:gd name="adj1" fmla="val -27186"/>
                          <a:gd name="adj2" fmla="val 80000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对话气泡: 矩形 13">
                <a:extLst>
                  <a:ext uri="{FF2B5EF4-FFF2-40B4-BE49-F238E27FC236}">
                    <a16:creationId xmlns:a16="http://schemas.microsoft.com/office/drawing/2014/main" id="{391C0C9E-E592-4B36-599E-8173ED0B91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116" y="2136998"/>
                <a:ext cx="765491" cy="558412"/>
              </a:xfrm>
              <a:prstGeom prst="wedgeRectCallout">
                <a:avLst>
                  <a:gd name="adj1" fmla="val -27186"/>
                  <a:gd name="adj2" fmla="val 80000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extLst>
                  <a:ext uri="{C807C97D-BFC1-408E-A445-0C87EB9F89A2}">
                    <ask:lineSketchStyleProps xmlns:ask="http://schemas.microsoft.com/office/drawing/2018/sketchyshapes" sd="2577417153">
                      <a:custGeom>
                        <a:avLst/>
                        <a:gdLst>
                          <a:gd name="connsiteX0" fmla="*/ 0 w 765491"/>
                          <a:gd name="connsiteY0" fmla="*/ 0 h 558412"/>
                          <a:gd name="connsiteX1" fmla="*/ 127582 w 765491"/>
                          <a:gd name="connsiteY1" fmla="*/ 0 h 558412"/>
                          <a:gd name="connsiteX2" fmla="*/ 127582 w 765491"/>
                          <a:gd name="connsiteY2" fmla="*/ 0 h 558412"/>
                          <a:gd name="connsiteX3" fmla="*/ 318955 w 765491"/>
                          <a:gd name="connsiteY3" fmla="*/ 0 h 558412"/>
                          <a:gd name="connsiteX4" fmla="*/ 765491 w 765491"/>
                          <a:gd name="connsiteY4" fmla="*/ 0 h 558412"/>
                          <a:gd name="connsiteX5" fmla="*/ 765491 w 765491"/>
                          <a:gd name="connsiteY5" fmla="*/ 325740 h 558412"/>
                          <a:gd name="connsiteX6" fmla="*/ 765491 w 765491"/>
                          <a:gd name="connsiteY6" fmla="*/ 325740 h 558412"/>
                          <a:gd name="connsiteX7" fmla="*/ 765491 w 765491"/>
                          <a:gd name="connsiteY7" fmla="*/ 465343 h 558412"/>
                          <a:gd name="connsiteX8" fmla="*/ 765491 w 765491"/>
                          <a:gd name="connsiteY8" fmla="*/ 558412 h 558412"/>
                          <a:gd name="connsiteX9" fmla="*/ 318955 w 765491"/>
                          <a:gd name="connsiteY9" fmla="*/ 558412 h 558412"/>
                          <a:gd name="connsiteX10" fmla="*/ 174639 w 765491"/>
                          <a:gd name="connsiteY10" fmla="*/ 725936 h 558412"/>
                          <a:gd name="connsiteX11" fmla="*/ 127582 w 765491"/>
                          <a:gd name="connsiteY11" fmla="*/ 558412 h 558412"/>
                          <a:gd name="connsiteX12" fmla="*/ 0 w 765491"/>
                          <a:gd name="connsiteY12" fmla="*/ 558412 h 558412"/>
                          <a:gd name="connsiteX13" fmla="*/ 0 w 765491"/>
                          <a:gd name="connsiteY13" fmla="*/ 465343 h 558412"/>
                          <a:gd name="connsiteX14" fmla="*/ 0 w 765491"/>
                          <a:gd name="connsiteY14" fmla="*/ 325740 h 558412"/>
                          <a:gd name="connsiteX15" fmla="*/ 0 w 765491"/>
                          <a:gd name="connsiteY15" fmla="*/ 325740 h 558412"/>
                          <a:gd name="connsiteX16" fmla="*/ 0 w 765491"/>
                          <a:gd name="connsiteY16" fmla="*/ 0 h 55841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765491" h="558412" fill="none" extrusionOk="0">
                            <a:moveTo>
                              <a:pt x="0" y="0"/>
                            </a:moveTo>
                            <a:cubicBezTo>
                              <a:pt x="61756" y="-12957"/>
                              <a:pt x="82664" y="6180"/>
                              <a:pt x="127582" y="0"/>
                            </a:cubicBezTo>
                            <a:lnTo>
                              <a:pt x="127582" y="0"/>
                            </a:lnTo>
                            <a:cubicBezTo>
                              <a:pt x="182655" y="-15650"/>
                              <a:pt x="232173" y="19469"/>
                              <a:pt x="318955" y="0"/>
                            </a:cubicBezTo>
                            <a:cubicBezTo>
                              <a:pt x="426673" y="-37690"/>
                              <a:pt x="546361" y="41352"/>
                              <a:pt x="765491" y="0"/>
                            </a:cubicBezTo>
                            <a:cubicBezTo>
                              <a:pt x="783585" y="75952"/>
                              <a:pt x="754058" y="259209"/>
                              <a:pt x="765491" y="325740"/>
                            </a:cubicBezTo>
                            <a:lnTo>
                              <a:pt x="765491" y="325740"/>
                            </a:lnTo>
                            <a:cubicBezTo>
                              <a:pt x="774979" y="387098"/>
                              <a:pt x="756362" y="400988"/>
                              <a:pt x="765491" y="465343"/>
                            </a:cubicBezTo>
                            <a:cubicBezTo>
                              <a:pt x="775858" y="487943"/>
                              <a:pt x="756910" y="535491"/>
                              <a:pt x="765491" y="558412"/>
                            </a:cubicBezTo>
                            <a:cubicBezTo>
                              <a:pt x="598499" y="567962"/>
                              <a:pt x="431132" y="524361"/>
                              <a:pt x="318955" y="558412"/>
                            </a:cubicBezTo>
                            <a:cubicBezTo>
                              <a:pt x="296381" y="621571"/>
                              <a:pt x="186333" y="675681"/>
                              <a:pt x="174639" y="725936"/>
                            </a:cubicBezTo>
                            <a:cubicBezTo>
                              <a:pt x="142483" y="670273"/>
                              <a:pt x="161069" y="617048"/>
                              <a:pt x="127582" y="558412"/>
                            </a:cubicBezTo>
                            <a:cubicBezTo>
                              <a:pt x="67006" y="566334"/>
                              <a:pt x="31185" y="552126"/>
                              <a:pt x="0" y="558412"/>
                            </a:cubicBezTo>
                            <a:cubicBezTo>
                              <a:pt x="-2124" y="538237"/>
                              <a:pt x="4549" y="486697"/>
                              <a:pt x="0" y="465343"/>
                            </a:cubicBezTo>
                            <a:cubicBezTo>
                              <a:pt x="-13014" y="404055"/>
                              <a:pt x="13345" y="392878"/>
                              <a:pt x="0" y="325740"/>
                            </a:cubicBezTo>
                            <a:lnTo>
                              <a:pt x="0" y="325740"/>
                            </a:lnTo>
                            <a:cubicBezTo>
                              <a:pt x="-6560" y="256957"/>
                              <a:pt x="33313" y="83016"/>
                              <a:pt x="0" y="0"/>
                            </a:cubicBezTo>
                            <a:close/>
                          </a:path>
                          <a:path w="765491" h="558412" stroke="0" extrusionOk="0">
                            <a:moveTo>
                              <a:pt x="0" y="0"/>
                            </a:moveTo>
                            <a:cubicBezTo>
                              <a:pt x="38082" y="-9309"/>
                              <a:pt x="89584" y="13471"/>
                              <a:pt x="127582" y="0"/>
                            </a:cubicBezTo>
                            <a:lnTo>
                              <a:pt x="127582" y="0"/>
                            </a:lnTo>
                            <a:cubicBezTo>
                              <a:pt x="202948" y="-4898"/>
                              <a:pt x="280193" y="13256"/>
                              <a:pt x="318955" y="0"/>
                            </a:cubicBezTo>
                            <a:cubicBezTo>
                              <a:pt x="411505" y="-47017"/>
                              <a:pt x="593863" y="17641"/>
                              <a:pt x="765491" y="0"/>
                            </a:cubicBezTo>
                            <a:cubicBezTo>
                              <a:pt x="767977" y="98034"/>
                              <a:pt x="746961" y="254980"/>
                              <a:pt x="765491" y="325740"/>
                            </a:cubicBezTo>
                            <a:lnTo>
                              <a:pt x="765491" y="325740"/>
                            </a:lnTo>
                            <a:cubicBezTo>
                              <a:pt x="768829" y="387987"/>
                              <a:pt x="751371" y="419946"/>
                              <a:pt x="765491" y="465343"/>
                            </a:cubicBezTo>
                            <a:cubicBezTo>
                              <a:pt x="769033" y="497369"/>
                              <a:pt x="764431" y="524291"/>
                              <a:pt x="765491" y="558412"/>
                            </a:cubicBezTo>
                            <a:cubicBezTo>
                              <a:pt x="671825" y="595411"/>
                              <a:pt x="498081" y="524506"/>
                              <a:pt x="318955" y="558412"/>
                            </a:cubicBezTo>
                            <a:cubicBezTo>
                              <a:pt x="258250" y="648475"/>
                              <a:pt x="225655" y="655447"/>
                              <a:pt x="174639" y="725936"/>
                            </a:cubicBezTo>
                            <a:cubicBezTo>
                              <a:pt x="155391" y="670588"/>
                              <a:pt x="154293" y="603348"/>
                              <a:pt x="127582" y="558412"/>
                            </a:cubicBezTo>
                            <a:cubicBezTo>
                              <a:pt x="71634" y="561286"/>
                              <a:pt x="27918" y="543902"/>
                              <a:pt x="0" y="558412"/>
                            </a:cubicBezTo>
                            <a:cubicBezTo>
                              <a:pt x="-5234" y="530072"/>
                              <a:pt x="3627" y="484000"/>
                              <a:pt x="0" y="465343"/>
                            </a:cubicBezTo>
                            <a:cubicBezTo>
                              <a:pt x="-11130" y="399482"/>
                              <a:pt x="13075" y="394238"/>
                              <a:pt x="0" y="325740"/>
                            </a:cubicBezTo>
                            <a:lnTo>
                              <a:pt x="0" y="325740"/>
                            </a:lnTo>
                            <a:cubicBezTo>
                              <a:pt x="-13435" y="259113"/>
                              <a:pt x="752" y="100320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对话气泡: 矩形 14">
                <a:extLst>
                  <a:ext uri="{FF2B5EF4-FFF2-40B4-BE49-F238E27FC236}">
                    <a16:creationId xmlns:a16="http://schemas.microsoft.com/office/drawing/2014/main" id="{5F66039F-061E-AF47-F135-E249D6CECB11}"/>
                  </a:ext>
                </a:extLst>
              </p:cNvPr>
              <p:cNvSpPr/>
              <p:nvPr/>
            </p:nvSpPr>
            <p:spPr>
              <a:xfrm>
                <a:off x="2467115" y="2139557"/>
                <a:ext cx="765491" cy="558412"/>
              </a:xfrm>
              <a:custGeom>
                <a:avLst/>
                <a:gdLst>
                  <a:gd name="connsiteX0" fmla="*/ 0 w 765491"/>
                  <a:gd name="connsiteY0" fmla="*/ 0 h 558412"/>
                  <a:gd name="connsiteX1" fmla="*/ 127582 w 765491"/>
                  <a:gd name="connsiteY1" fmla="*/ 0 h 558412"/>
                  <a:gd name="connsiteX2" fmla="*/ 127582 w 765491"/>
                  <a:gd name="connsiteY2" fmla="*/ 0 h 558412"/>
                  <a:gd name="connsiteX3" fmla="*/ 318955 w 765491"/>
                  <a:gd name="connsiteY3" fmla="*/ 0 h 558412"/>
                  <a:gd name="connsiteX4" fmla="*/ 765491 w 765491"/>
                  <a:gd name="connsiteY4" fmla="*/ 0 h 558412"/>
                  <a:gd name="connsiteX5" fmla="*/ 765491 w 765491"/>
                  <a:gd name="connsiteY5" fmla="*/ 325740 h 558412"/>
                  <a:gd name="connsiteX6" fmla="*/ 765491 w 765491"/>
                  <a:gd name="connsiteY6" fmla="*/ 325740 h 558412"/>
                  <a:gd name="connsiteX7" fmla="*/ 765491 w 765491"/>
                  <a:gd name="connsiteY7" fmla="*/ 465343 h 558412"/>
                  <a:gd name="connsiteX8" fmla="*/ 765491 w 765491"/>
                  <a:gd name="connsiteY8" fmla="*/ 558412 h 558412"/>
                  <a:gd name="connsiteX9" fmla="*/ 318955 w 765491"/>
                  <a:gd name="connsiteY9" fmla="*/ 558412 h 558412"/>
                  <a:gd name="connsiteX10" fmla="*/ 174639 w 765491"/>
                  <a:gd name="connsiteY10" fmla="*/ 725936 h 558412"/>
                  <a:gd name="connsiteX11" fmla="*/ 127582 w 765491"/>
                  <a:gd name="connsiteY11" fmla="*/ 558412 h 558412"/>
                  <a:gd name="connsiteX12" fmla="*/ 0 w 765491"/>
                  <a:gd name="connsiteY12" fmla="*/ 558412 h 558412"/>
                  <a:gd name="connsiteX13" fmla="*/ 0 w 765491"/>
                  <a:gd name="connsiteY13" fmla="*/ 465343 h 558412"/>
                  <a:gd name="connsiteX14" fmla="*/ 0 w 765491"/>
                  <a:gd name="connsiteY14" fmla="*/ 325740 h 558412"/>
                  <a:gd name="connsiteX15" fmla="*/ 0 w 765491"/>
                  <a:gd name="connsiteY15" fmla="*/ 325740 h 558412"/>
                  <a:gd name="connsiteX16" fmla="*/ 0 w 765491"/>
                  <a:gd name="connsiteY16" fmla="*/ 0 h 55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5491" h="558412" fill="none" extrusionOk="0">
                    <a:moveTo>
                      <a:pt x="0" y="0"/>
                    </a:moveTo>
                    <a:cubicBezTo>
                      <a:pt x="61756" y="-12957"/>
                      <a:pt x="82664" y="6180"/>
                      <a:pt x="127582" y="0"/>
                    </a:cubicBezTo>
                    <a:lnTo>
                      <a:pt x="127582" y="0"/>
                    </a:lnTo>
                    <a:cubicBezTo>
                      <a:pt x="182655" y="-15650"/>
                      <a:pt x="232173" y="19469"/>
                      <a:pt x="318955" y="0"/>
                    </a:cubicBezTo>
                    <a:cubicBezTo>
                      <a:pt x="426673" y="-37690"/>
                      <a:pt x="546361" y="41352"/>
                      <a:pt x="765491" y="0"/>
                    </a:cubicBezTo>
                    <a:cubicBezTo>
                      <a:pt x="783585" y="75952"/>
                      <a:pt x="754058" y="259209"/>
                      <a:pt x="765491" y="325740"/>
                    </a:cubicBezTo>
                    <a:lnTo>
                      <a:pt x="765491" y="325740"/>
                    </a:lnTo>
                    <a:cubicBezTo>
                      <a:pt x="774979" y="387098"/>
                      <a:pt x="756362" y="400988"/>
                      <a:pt x="765491" y="465343"/>
                    </a:cubicBezTo>
                    <a:cubicBezTo>
                      <a:pt x="775858" y="487943"/>
                      <a:pt x="756910" y="535491"/>
                      <a:pt x="765491" y="558412"/>
                    </a:cubicBezTo>
                    <a:cubicBezTo>
                      <a:pt x="598499" y="567962"/>
                      <a:pt x="431132" y="524361"/>
                      <a:pt x="318955" y="558412"/>
                    </a:cubicBezTo>
                    <a:cubicBezTo>
                      <a:pt x="296381" y="621571"/>
                      <a:pt x="186333" y="675681"/>
                      <a:pt x="174639" y="725936"/>
                    </a:cubicBezTo>
                    <a:cubicBezTo>
                      <a:pt x="142483" y="670273"/>
                      <a:pt x="161069" y="617048"/>
                      <a:pt x="127582" y="558412"/>
                    </a:cubicBezTo>
                    <a:cubicBezTo>
                      <a:pt x="67006" y="566334"/>
                      <a:pt x="31185" y="552126"/>
                      <a:pt x="0" y="558412"/>
                    </a:cubicBezTo>
                    <a:cubicBezTo>
                      <a:pt x="-2124" y="538237"/>
                      <a:pt x="4549" y="486697"/>
                      <a:pt x="0" y="465343"/>
                    </a:cubicBezTo>
                    <a:cubicBezTo>
                      <a:pt x="-13014" y="404055"/>
                      <a:pt x="13345" y="392878"/>
                      <a:pt x="0" y="325740"/>
                    </a:cubicBezTo>
                    <a:lnTo>
                      <a:pt x="0" y="325740"/>
                    </a:lnTo>
                    <a:cubicBezTo>
                      <a:pt x="-6560" y="256957"/>
                      <a:pt x="33313" y="83016"/>
                      <a:pt x="0" y="0"/>
                    </a:cubicBezTo>
                    <a:close/>
                  </a:path>
                  <a:path w="765491" h="558412" stroke="0" extrusionOk="0">
                    <a:moveTo>
                      <a:pt x="0" y="0"/>
                    </a:moveTo>
                    <a:cubicBezTo>
                      <a:pt x="38082" y="-9309"/>
                      <a:pt x="89584" y="13471"/>
                      <a:pt x="127582" y="0"/>
                    </a:cubicBezTo>
                    <a:lnTo>
                      <a:pt x="127582" y="0"/>
                    </a:lnTo>
                    <a:cubicBezTo>
                      <a:pt x="202948" y="-4898"/>
                      <a:pt x="280193" y="13256"/>
                      <a:pt x="318955" y="0"/>
                    </a:cubicBezTo>
                    <a:cubicBezTo>
                      <a:pt x="411505" y="-47017"/>
                      <a:pt x="593863" y="17641"/>
                      <a:pt x="765491" y="0"/>
                    </a:cubicBezTo>
                    <a:cubicBezTo>
                      <a:pt x="767977" y="98034"/>
                      <a:pt x="746961" y="254980"/>
                      <a:pt x="765491" y="325740"/>
                    </a:cubicBezTo>
                    <a:lnTo>
                      <a:pt x="765491" y="325740"/>
                    </a:lnTo>
                    <a:cubicBezTo>
                      <a:pt x="768829" y="387987"/>
                      <a:pt x="751371" y="419946"/>
                      <a:pt x="765491" y="465343"/>
                    </a:cubicBezTo>
                    <a:cubicBezTo>
                      <a:pt x="769033" y="497369"/>
                      <a:pt x="764431" y="524291"/>
                      <a:pt x="765491" y="558412"/>
                    </a:cubicBezTo>
                    <a:cubicBezTo>
                      <a:pt x="671825" y="595411"/>
                      <a:pt x="498081" y="524506"/>
                      <a:pt x="318955" y="558412"/>
                    </a:cubicBezTo>
                    <a:cubicBezTo>
                      <a:pt x="258250" y="648475"/>
                      <a:pt x="225655" y="655447"/>
                      <a:pt x="174639" y="725936"/>
                    </a:cubicBezTo>
                    <a:cubicBezTo>
                      <a:pt x="155391" y="670588"/>
                      <a:pt x="154293" y="603348"/>
                      <a:pt x="127582" y="558412"/>
                    </a:cubicBezTo>
                    <a:cubicBezTo>
                      <a:pt x="71634" y="561286"/>
                      <a:pt x="27918" y="543902"/>
                      <a:pt x="0" y="558412"/>
                    </a:cubicBezTo>
                    <a:cubicBezTo>
                      <a:pt x="-5234" y="530072"/>
                      <a:pt x="3627" y="484000"/>
                      <a:pt x="0" y="465343"/>
                    </a:cubicBezTo>
                    <a:cubicBezTo>
                      <a:pt x="-11130" y="399482"/>
                      <a:pt x="13075" y="394238"/>
                      <a:pt x="0" y="325740"/>
                    </a:cubicBezTo>
                    <a:lnTo>
                      <a:pt x="0" y="325740"/>
                    </a:lnTo>
                    <a:cubicBezTo>
                      <a:pt x="-13435" y="259113"/>
                      <a:pt x="752" y="100320"/>
                      <a:pt x="0" y="0"/>
                    </a:cubicBezTo>
                    <a:close/>
                  </a:path>
                </a:pathLst>
              </a:custGeom>
              <a:ln>
                <a:extLst>
                  <a:ext uri="{C807C97D-BFC1-408E-A445-0C87EB9F89A2}">
                    <ask:lineSketchStyleProps xmlns:ask="http://schemas.microsoft.com/office/drawing/2018/sketchyshapes" sd="2577417153">
                      <a:prstGeom prst="wedgeRectCallout">
                        <a:avLst>
                          <a:gd name="adj1" fmla="val -27186"/>
                          <a:gd name="adj2" fmla="val 80000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对话气泡: 矩形 14">
                <a:extLst>
                  <a:ext uri="{FF2B5EF4-FFF2-40B4-BE49-F238E27FC236}">
                    <a16:creationId xmlns:a16="http://schemas.microsoft.com/office/drawing/2014/main" id="{5F66039F-061E-AF47-F135-E249D6CECB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115" y="2139557"/>
                <a:ext cx="765491" cy="558412"/>
              </a:xfrm>
              <a:prstGeom prst="wedgeRectCallout">
                <a:avLst>
                  <a:gd name="adj1" fmla="val -27186"/>
                  <a:gd name="adj2" fmla="val 80000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extLst>
                  <a:ext uri="{C807C97D-BFC1-408E-A445-0C87EB9F89A2}">
                    <ask:lineSketchStyleProps xmlns:ask="http://schemas.microsoft.com/office/drawing/2018/sketchyshapes" sd="2577417153">
                      <a:custGeom>
                        <a:avLst/>
                        <a:gdLst>
                          <a:gd name="connsiteX0" fmla="*/ 0 w 765491"/>
                          <a:gd name="connsiteY0" fmla="*/ 0 h 558412"/>
                          <a:gd name="connsiteX1" fmla="*/ 127582 w 765491"/>
                          <a:gd name="connsiteY1" fmla="*/ 0 h 558412"/>
                          <a:gd name="connsiteX2" fmla="*/ 127582 w 765491"/>
                          <a:gd name="connsiteY2" fmla="*/ 0 h 558412"/>
                          <a:gd name="connsiteX3" fmla="*/ 318955 w 765491"/>
                          <a:gd name="connsiteY3" fmla="*/ 0 h 558412"/>
                          <a:gd name="connsiteX4" fmla="*/ 765491 w 765491"/>
                          <a:gd name="connsiteY4" fmla="*/ 0 h 558412"/>
                          <a:gd name="connsiteX5" fmla="*/ 765491 w 765491"/>
                          <a:gd name="connsiteY5" fmla="*/ 325740 h 558412"/>
                          <a:gd name="connsiteX6" fmla="*/ 765491 w 765491"/>
                          <a:gd name="connsiteY6" fmla="*/ 325740 h 558412"/>
                          <a:gd name="connsiteX7" fmla="*/ 765491 w 765491"/>
                          <a:gd name="connsiteY7" fmla="*/ 465343 h 558412"/>
                          <a:gd name="connsiteX8" fmla="*/ 765491 w 765491"/>
                          <a:gd name="connsiteY8" fmla="*/ 558412 h 558412"/>
                          <a:gd name="connsiteX9" fmla="*/ 318955 w 765491"/>
                          <a:gd name="connsiteY9" fmla="*/ 558412 h 558412"/>
                          <a:gd name="connsiteX10" fmla="*/ 174639 w 765491"/>
                          <a:gd name="connsiteY10" fmla="*/ 725936 h 558412"/>
                          <a:gd name="connsiteX11" fmla="*/ 127582 w 765491"/>
                          <a:gd name="connsiteY11" fmla="*/ 558412 h 558412"/>
                          <a:gd name="connsiteX12" fmla="*/ 0 w 765491"/>
                          <a:gd name="connsiteY12" fmla="*/ 558412 h 558412"/>
                          <a:gd name="connsiteX13" fmla="*/ 0 w 765491"/>
                          <a:gd name="connsiteY13" fmla="*/ 465343 h 558412"/>
                          <a:gd name="connsiteX14" fmla="*/ 0 w 765491"/>
                          <a:gd name="connsiteY14" fmla="*/ 325740 h 558412"/>
                          <a:gd name="connsiteX15" fmla="*/ 0 w 765491"/>
                          <a:gd name="connsiteY15" fmla="*/ 325740 h 558412"/>
                          <a:gd name="connsiteX16" fmla="*/ 0 w 765491"/>
                          <a:gd name="connsiteY16" fmla="*/ 0 h 55841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765491" h="558412" fill="none" extrusionOk="0">
                            <a:moveTo>
                              <a:pt x="0" y="0"/>
                            </a:moveTo>
                            <a:cubicBezTo>
                              <a:pt x="61756" y="-12957"/>
                              <a:pt x="82664" y="6180"/>
                              <a:pt x="127582" y="0"/>
                            </a:cubicBezTo>
                            <a:lnTo>
                              <a:pt x="127582" y="0"/>
                            </a:lnTo>
                            <a:cubicBezTo>
                              <a:pt x="182655" y="-15650"/>
                              <a:pt x="232173" y="19469"/>
                              <a:pt x="318955" y="0"/>
                            </a:cubicBezTo>
                            <a:cubicBezTo>
                              <a:pt x="426673" y="-37690"/>
                              <a:pt x="546361" y="41352"/>
                              <a:pt x="765491" y="0"/>
                            </a:cubicBezTo>
                            <a:cubicBezTo>
                              <a:pt x="783585" y="75952"/>
                              <a:pt x="754058" y="259209"/>
                              <a:pt x="765491" y="325740"/>
                            </a:cubicBezTo>
                            <a:lnTo>
                              <a:pt x="765491" y="325740"/>
                            </a:lnTo>
                            <a:cubicBezTo>
                              <a:pt x="774979" y="387098"/>
                              <a:pt x="756362" y="400988"/>
                              <a:pt x="765491" y="465343"/>
                            </a:cubicBezTo>
                            <a:cubicBezTo>
                              <a:pt x="775858" y="487943"/>
                              <a:pt x="756910" y="535491"/>
                              <a:pt x="765491" y="558412"/>
                            </a:cubicBezTo>
                            <a:cubicBezTo>
                              <a:pt x="598499" y="567962"/>
                              <a:pt x="431132" y="524361"/>
                              <a:pt x="318955" y="558412"/>
                            </a:cubicBezTo>
                            <a:cubicBezTo>
                              <a:pt x="296381" y="621571"/>
                              <a:pt x="186333" y="675681"/>
                              <a:pt x="174639" y="725936"/>
                            </a:cubicBezTo>
                            <a:cubicBezTo>
                              <a:pt x="142483" y="670273"/>
                              <a:pt x="161069" y="617048"/>
                              <a:pt x="127582" y="558412"/>
                            </a:cubicBezTo>
                            <a:cubicBezTo>
                              <a:pt x="67006" y="566334"/>
                              <a:pt x="31185" y="552126"/>
                              <a:pt x="0" y="558412"/>
                            </a:cubicBezTo>
                            <a:cubicBezTo>
                              <a:pt x="-2124" y="538237"/>
                              <a:pt x="4549" y="486697"/>
                              <a:pt x="0" y="465343"/>
                            </a:cubicBezTo>
                            <a:cubicBezTo>
                              <a:pt x="-13014" y="404055"/>
                              <a:pt x="13345" y="392878"/>
                              <a:pt x="0" y="325740"/>
                            </a:cubicBezTo>
                            <a:lnTo>
                              <a:pt x="0" y="325740"/>
                            </a:lnTo>
                            <a:cubicBezTo>
                              <a:pt x="-6560" y="256957"/>
                              <a:pt x="33313" y="83016"/>
                              <a:pt x="0" y="0"/>
                            </a:cubicBezTo>
                            <a:close/>
                          </a:path>
                          <a:path w="765491" h="558412" stroke="0" extrusionOk="0">
                            <a:moveTo>
                              <a:pt x="0" y="0"/>
                            </a:moveTo>
                            <a:cubicBezTo>
                              <a:pt x="38082" y="-9309"/>
                              <a:pt x="89584" y="13471"/>
                              <a:pt x="127582" y="0"/>
                            </a:cubicBezTo>
                            <a:lnTo>
                              <a:pt x="127582" y="0"/>
                            </a:lnTo>
                            <a:cubicBezTo>
                              <a:pt x="202948" y="-4898"/>
                              <a:pt x="280193" y="13256"/>
                              <a:pt x="318955" y="0"/>
                            </a:cubicBezTo>
                            <a:cubicBezTo>
                              <a:pt x="411505" y="-47017"/>
                              <a:pt x="593863" y="17641"/>
                              <a:pt x="765491" y="0"/>
                            </a:cubicBezTo>
                            <a:cubicBezTo>
                              <a:pt x="767977" y="98034"/>
                              <a:pt x="746961" y="254980"/>
                              <a:pt x="765491" y="325740"/>
                            </a:cubicBezTo>
                            <a:lnTo>
                              <a:pt x="765491" y="325740"/>
                            </a:lnTo>
                            <a:cubicBezTo>
                              <a:pt x="768829" y="387987"/>
                              <a:pt x="751371" y="419946"/>
                              <a:pt x="765491" y="465343"/>
                            </a:cubicBezTo>
                            <a:cubicBezTo>
                              <a:pt x="769033" y="497369"/>
                              <a:pt x="764431" y="524291"/>
                              <a:pt x="765491" y="558412"/>
                            </a:cubicBezTo>
                            <a:cubicBezTo>
                              <a:pt x="671825" y="595411"/>
                              <a:pt x="498081" y="524506"/>
                              <a:pt x="318955" y="558412"/>
                            </a:cubicBezTo>
                            <a:cubicBezTo>
                              <a:pt x="258250" y="648475"/>
                              <a:pt x="225655" y="655447"/>
                              <a:pt x="174639" y="725936"/>
                            </a:cubicBezTo>
                            <a:cubicBezTo>
                              <a:pt x="155391" y="670588"/>
                              <a:pt x="154293" y="603348"/>
                              <a:pt x="127582" y="558412"/>
                            </a:cubicBezTo>
                            <a:cubicBezTo>
                              <a:pt x="71634" y="561286"/>
                              <a:pt x="27918" y="543902"/>
                              <a:pt x="0" y="558412"/>
                            </a:cubicBezTo>
                            <a:cubicBezTo>
                              <a:pt x="-5234" y="530072"/>
                              <a:pt x="3627" y="484000"/>
                              <a:pt x="0" y="465343"/>
                            </a:cubicBezTo>
                            <a:cubicBezTo>
                              <a:pt x="-11130" y="399482"/>
                              <a:pt x="13075" y="394238"/>
                              <a:pt x="0" y="325740"/>
                            </a:cubicBezTo>
                            <a:lnTo>
                              <a:pt x="0" y="325740"/>
                            </a:lnTo>
                            <a:cubicBezTo>
                              <a:pt x="-13435" y="259113"/>
                              <a:pt x="752" y="100320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对话气泡: 矩形 15">
                <a:extLst>
                  <a:ext uri="{FF2B5EF4-FFF2-40B4-BE49-F238E27FC236}">
                    <a16:creationId xmlns:a16="http://schemas.microsoft.com/office/drawing/2014/main" id="{7039A197-C000-2F74-5B5C-23EACEF76055}"/>
                  </a:ext>
                </a:extLst>
              </p:cNvPr>
              <p:cNvSpPr/>
              <p:nvPr/>
            </p:nvSpPr>
            <p:spPr>
              <a:xfrm>
                <a:off x="5072618" y="2145310"/>
                <a:ext cx="765491" cy="558412"/>
              </a:xfrm>
              <a:custGeom>
                <a:avLst/>
                <a:gdLst>
                  <a:gd name="connsiteX0" fmla="*/ 0 w 765491"/>
                  <a:gd name="connsiteY0" fmla="*/ 0 h 558412"/>
                  <a:gd name="connsiteX1" fmla="*/ 446536 w 765491"/>
                  <a:gd name="connsiteY1" fmla="*/ 0 h 558412"/>
                  <a:gd name="connsiteX2" fmla="*/ 446536 w 765491"/>
                  <a:gd name="connsiteY2" fmla="*/ 0 h 558412"/>
                  <a:gd name="connsiteX3" fmla="*/ 637909 w 765491"/>
                  <a:gd name="connsiteY3" fmla="*/ 0 h 558412"/>
                  <a:gd name="connsiteX4" fmla="*/ 765491 w 765491"/>
                  <a:gd name="connsiteY4" fmla="*/ 0 h 558412"/>
                  <a:gd name="connsiteX5" fmla="*/ 765491 w 765491"/>
                  <a:gd name="connsiteY5" fmla="*/ 325740 h 558412"/>
                  <a:gd name="connsiteX6" fmla="*/ 765491 w 765491"/>
                  <a:gd name="connsiteY6" fmla="*/ 325740 h 558412"/>
                  <a:gd name="connsiteX7" fmla="*/ 765491 w 765491"/>
                  <a:gd name="connsiteY7" fmla="*/ 465343 h 558412"/>
                  <a:gd name="connsiteX8" fmla="*/ 765491 w 765491"/>
                  <a:gd name="connsiteY8" fmla="*/ 558412 h 558412"/>
                  <a:gd name="connsiteX9" fmla="*/ 637909 w 765491"/>
                  <a:gd name="connsiteY9" fmla="*/ 558412 h 558412"/>
                  <a:gd name="connsiteX10" fmla="*/ 712106 w 765491"/>
                  <a:gd name="connsiteY10" fmla="*/ 725936 h 558412"/>
                  <a:gd name="connsiteX11" fmla="*/ 446536 w 765491"/>
                  <a:gd name="connsiteY11" fmla="*/ 558412 h 558412"/>
                  <a:gd name="connsiteX12" fmla="*/ 0 w 765491"/>
                  <a:gd name="connsiteY12" fmla="*/ 558412 h 558412"/>
                  <a:gd name="connsiteX13" fmla="*/ 0 w 765491"/>
                  <a:gd name="connsiteY13" fmla="*/ 465343 h 558412"/>
                  <a:gd name="connsiteX14" fmla="*/ 0 w 765491"/>
                  <a:gd name="connsiteY14" fmla="*/ 325740 h 558412"/>
                  <a:gd name="connsiteX15" fmla="*/ 0 w 765491"/>
                  <a:gd name="connsiteY15" fmla="*/ 325740 h 558412"/>
                  <a:gd name="connsiteX16" fmla="*/ 0 w 765491"/>
                  <a:gd name="connsiteY16" fmla="*/ 0 h 55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5491" h="558412" fill="none" extrusionOk="0">
                    <a:moveTo>
                      <a:pt x="0" y="0"/>
                    </a:moveTo>
                    <a:cubicBezTo>
                      <a:pt x="152842" y="-9481"/>
                      <a:pt x="328722" y="19653"/>
                      <a:pt x="446536" y="0"/>
                    </a:cubicBezTo>
                    <a:lnTo>
                      <a:pt x="446536" y="0"/>
                    </a:lnTo>
                    <a:cubicBezTo>
                      <a:pt x="501609" y="-15650"/>
                      <a:pt x="551127" y="19469"/>
                      <a:pt x="637909" y="0"/>
                    </a:cubicBezTo>
                    <a:cubicBezTo>
                      <a:pt x="671229" y="-6601"/>
                      <a:pt x="729044" y="4023"/>
                      <a:pt x="765491" y="0"/>
                    </a:cubicBezTo>
                    <a:cubicBezTo>
                      <a:pt x="783585" y="75952"/>
                      <a:pt x="754058" y="259209"/>
                      <a:pt x="765491" y="325740"/>
                    </a:cubicBezTo>
                    <a:lnTo>
                      <a:pt x="765491" y="325740"/>
                    </a:lnTo>
                    <a:cubicBezTo>
                      <a:pt x="774979" y="387098"/>
                      <a:pt x="756362" y="400988"/>
                      <a:pt x="765491" y="465343"/>
                    </a:cubicBezTo>
                    <a:cubicBezTo>
                      <a:pt x="775858" y="487943"/>
                      <a:pt x="756910" y="535491"/>
                      <a:pt x="765491" y="558412"/>
                    </a:cubicBezTo>
                    <a:cubicBezTo>
                      <a:pt x="713938" y="565446"/>
                      <a:pt x="676104" y="553056"/>
                      <a:pt x="637909" y="558412"/>
                    </a:cubicBezTo>
                    <a:cubicBezTo>
                      <a:pt x="661014" y="589590"/>
                      <a:pt x="669604" y="644568"/>
                      <a:pt x="712106" y="725936"/>
                    </a:cubicBezTo>
                    <a:cubicBezTo>
                      <a:pt x="620962" y="684381"/>
                      <a:pt x="518136" y="577164"/>
                      <a:pt x="446536" y="558412"/>
                    </a:cubicBezTo>
                    <a:cubicBezTo>
                      <a:pt x="302205" y="600542"/>
                      <a:pt x="182681" y="531191"/>
                      <a:pt x="0" y="558412"/>
                    </a:cubicBezTo>
                    <a:cubicBezTo>
                      <a:pt x="-2124" y="538237"/>
                      <a:pt x="4549" y="486697"/>
                      <a:pt x="0" y="465343"/>
                    </a:cubicBezTo>
                    <a:cubicBezTo>
                      <a:pt x="-13014" y="404055"/>
                      <a:pt x="13345" y="392878"/>
                      <a:pt x="0" y="325740"/>
                    </a:cubicBezTo>
                    <a:lnTo>
                      <a:pt x="0" y="325740"/>
                    </a:lnTo>
                    <a:cubicBezTo>
                      <a:pt x="-6560" y="256957"/>
                      <a:pt x="33313" y="83016"/>
                      <a:pt x="0" y="0"/>
                    </a:cubicBezTo>
                    <a:close/>
                  </a:path>
                  <a:path w="765491" h="558412" stroke="0" extrusionOk="0">
                    <a:moveTo>
                      <a:pt x="0" y="0"/>
                    </a:moveTo>
                    <a:cubicBezTo>
                      <a:pt x="123187" y="-2455"/>
                      <a:pt x="242638" y="21390"/>
                      <a:pt x="446536" y="0"/>
                    </a:cubicBezTo>
                    <a:lnTo>
                      <a:pt x="446536" y="0"/>
                    </a:lnTo>
                    <a:cubicBezTo>
                      <a:pt x="521902" y="-4898"/>
                      <a:pt x="599147" y="13256"/>
                      <a:pt x="637909" y="0"/>
                    </a:cubicBezTo>
                    <a:cubicBezTo>
                      <a:pt x="695031" y="-11248"/>
                      <a:pt x="728991" y="3403"/>
                      <a:pt x="765491" y="0"/>
                    </a:cubicBezTo>
                    <a:cubicBezTo>
                      <a:pt x="767977" y="98034"/>
                      <a:pt x="746961" y="254980"/>
                      <a:pt x="765491" y="325740"/>
                    </a:cubicBezTo>
                    <a:lnTo>
                      <a:pt x="765491" y="325740"/>
                    </a:lnTo>
                    <a:cubicBezTo>
                      <a:pt x="768829" y="387987"/>
                      <a:pt x="751371" y="419946"/>
                      <a:pt x="765491" y="465343"/>
                    </a:cubicBezTo>
                    <a:cubicBezTo>
                      <a:pt x="769033" y="497369"/>
                      <a:pt x="764431" y="524291"/>
                      <a:pt x="765491" y="558412"/>
                    </a:cubicBezTo>
                    <a:cubicBezTo>
                      <a:pt x="706216" y="563235"/>
                      <a:pt x="682075" y="557387"/>
                      <a:pt x="637909" y="558412"/>
                    </a:cubicBezTo>
                    <a:cubicBezTo>
                      <a:pt x="683031" y="608577"/>
                      <a:pt x="677205" y="690342"/>
                      <a:pt x="712106" y="725936"/>
                    </a:cubicBezTo>
                    <a:cubicBezTo>
                      <a:pt x="607150" y="664863"/>
                      <a:pt x="548074" y="613970"/>
                      <a:pt x="446536" y="558412"/>
                    </a:cubicBezTo>
                    <a:cubicBezTo>
                      <a:pt x="312506" y="562479"/>
                      <a:pt x="220187" y="519612"/>
                      <a:pt x="0" y="558412"/>
                    </a:cubicBezTo>
                    <a:cubicBezTo>
                      <a:pt x="-5234" y="530072"/>
                      <a:pt x="3627" y="484000"/>
                      <a:pt x="0" y="465343"/>
                    </a:cubicBezTo>
                    <a:cubicBezTo>
                      <a:pt x="-11130" y="399482"/>
                      <a:pt x="13075" y="394238"/>
                      <a:pt x="0" y="325740"/>
                    </a:cubicBezTo>
                    <a:lnTo>
                      <a:pt x="0" y="325740"/>
                    </a:lnTo>
                    <a:cubicBezTo>
                      <a:pt x="-13435" y="259113"/>
                      <a:pt x="752" y="100320"/>
                      <a:pt x="0" y="0"/>
                    </a:cubicBezTo>
                    <a:close/>
                  </a:path>
                </a:pathLst>
              </a:custGeom>
              <a:ln>
                <a:extLst>
                  <a:ext uri="{C807C97D-BFC1-408E-A445-0C87EB9F89A2}">
                    <ask:lineSketchStyleProps xmlns:ask="http://schemas.microsoft.com/office/drawing/2018/sketchyshapes" sd="2577417153">
                      <a:prstGeom prst="wedgeRectCallout">
                        <a:avLst>
                          <a:gd name="adj1" fmla="val 43026"/>
                          <a:gd name="adj2" fmla="val 80000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𝐿𝑆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对话气泡: 矩形 15">
                <a:extLst>
                  <a:ext uri="{FF2B5EF4-FFF2-40B4-BE49-F238E27FC236}">
                    <a16:creationId xmlns:a16="http://schemas.microsoft.com/office/drawing/2014/main" id="{7039A197-C000-2F74-5B5C-23EACEF760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618" y="2145310"/>
                <a:ext cx="765491" cy="558412"/>
              </a:xfrm>
              <a:prstGeom prst="wedgeRectCallout">
                <a:avLst>
                  <a:gd name="adj1" fmla="val 43026"/>
                  <a:gd name="adj2" fmla="val 80000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extLst>
                  <a:ext uri="{C807C97D-BFC1-408E-A445-0C87EB9F89A2}">
                    <ask:lineSketchStyleProps xmlns:ask="http://schemas.microsoft.com/office/drawing/2018/sketchyshapes" sd="2577417153">
                      <a:custGeom>
                        <a:avLst/>
                        <a:gdLst>
                          <a:gd name="connsiteX0" fmla="*/ 0 w 765491"/>
                          <a:gd name="connsiteY0" fmla="*/ 0 h 558412"/>
                          <a:gd name="connsiteX1" fmla="*/ 446536 w 765491"/>
                          <a:gd name="connsiteY1" fmla="*/ 0 h 558412"/>
                          <a:gd name="connsiteX2" fmla="*/ 446536 w 765491"/>
                          <a:gd name="connsiteY2" fmla="*/ 0 h 558412"/>
                          <a:gd name="connsiteX3" fmla="*/ 637909 w 765491"/>
                          <a:gd name="connsiteY3" fmla="*/ 0 h 558412"/>
                          <a:gd name="connsiteX4" fmla="*/ 765491 w 765491"/>
                          <a:gd name="connsiteY4" fmla="*/ 0 h 558412"/>
                          <a:gd name="connsiteX5" fmla="*/ 765491 w 765491"/>
                          <a:gd name="connsiteY5" fmla="*/ 325740 h 558412"/>
                          <a:gd name="connsiteX6" fmla="*/ 765491 w 765491"/>
                          <a:gd name="connsiteY6" fmla="*/ 325740 h 558412"/>
                          <a:gd name="connsiteX7" fmla="*/ 765491 w 765491"/>
                          <a:gd name="connsiteY7" fmla="*/ 465343 h 558412"/>
                          <a:gd name="connsiteX8" fmla="*/ 765491 w 765491"/>
                          <a:gd name="connsiteY8" fmla="*/ 558412 h 558412"/>
                          <a:gd name="connsiteX9" fmla="*/ 637909 w 765491"/>
                          <a:gd name="connsiteY9" fmla="*/ 558412 h 558412"/>
                          <a:gd name="connsiteX10" fmla="*/ 712106 w 765491"/>
                          <a:gd name="connsiteY10" fmla="*/ 725936 h 558412"/>
                          <a:gd name="connsiteX11" fmla="*/ 446536 w 765491"/>
                          <a:gd name="connsiteY11" fmla="*/ 558412 h 558412"/>
                          <a:gd name="connsiteX12" fmla="*/ 0 w 765491"/>
                          <a:gd name="connsiteY12" fmla="*/ 558412 h 558412"/>
                          <a:gd name="connsiteX13" fmla="*/ 0 w 765491"/>
                          <a:gd name="connsiteY13" fmla="*/ 465343 h 558412"/>
                          <a:gd name="connsiteX14" fmla="*/ 0 w 765491"/>
                          <a:gd name="connsiteY14" fmla="*/ 325740 h 558412"/>
                          <a:gd name="connsiteX15" fmla="*/ 0 w 765491"/>
                          <a:gd name="connsiteY15" fmla="*/ 325740 h 558412"/>
                          <a:gd name="connsiteX16" fmla="*/ 0 w 765491"/>
                          <a:gd name="connsiteY16" fmla="*/ 0 h 55841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765491" h="558412" fill="none" extrusionOk="0">
                            <a:moveTo>
                              <a:pt x="0" y="0"/>
                            </a:moveTo>
                            <a:cubicBezTo>
                              <a:pt x="152842" y="-9481"/>
                              <a:pt x="328722" y="19653"/>
                              <a:pt x="446536" y="0"/>
                            </a:cubicBezTo>
                            <a:lnTo>
                              <a:pt x="446536" y="0"/>
                            </a:lnTo>
                            <a:cubicBezTo>
                              <a:pt x="501609" y="-15650"/>
                              <a:pt x="551127" y="19469"/>
                              <a:pt x="637909" y="0"/>
                            </a:cubicBezTo>
                            <a:cubicBezTo>
                              <a:pt x="671229" y="-6601"/>
                              <a:pt x="729044" y="4023"/>
                              <a:pt x="765491" y="0"/>
                            </a:cubicBezTo>
                            <a:cubicBezTo>
                              <a:pt x="783585" y="75952"/>
                              <a:pt x="754058" y="259209"/>
                              <a:pt x="765491" y="325740"/>
                            </a:cubicBezTo>
                            <a:lnTo>
                              <a:pt x="765491" y="325740"/>
                            </a:lnTo>
                            <a:cubicBezTo>
                              <a:pt x="774979" y="387098"/>
                              <a:pt x="756362" y="400988"/>
                              <a:pt x="765491" y="465343"/>
                            </a:cubicBezTo>
                            <a:cubicBezTo>
                              <a:pt x="775858" y="487943"/>
                              <a:pt x="756910" y="535491"/>
                              <a:pt x="765491" y="558412"/>
                            </a:cubicBezTo>
                            <a:cubicBezTo>
                              <a:pt x="713938" y="565446"/>
                              <a:pt x="676104" y="553056"/>
                              <a:pt x="637909" y="558412"/>
                            </a:cubicBezTo>
                            <a:cubicBezTo>
                              <a:pt x="661014" y="589590"/>
                              <a:pt x="669604" y="644568"/>
                              <a:pt x="712106" y="725936"/>
                            </a:cubicBezTo>
                            <a:cubicBezTo>
                              <a:pt x="620962" y="684381"/>
                              <a:pt x="518136" y="577164"/>
                              <a:pt x="446536" y="558412"/>
                            </a:cubicBezTo>
                            <a:cubicBezTo>
                              <a:pt x="302205" y="600542"/>
                              <a:pt x="182681" y="531191"/>
                              <a:pt x="0" y="558412"/>
                            </a:cubicBezTo>
                            <a:cubicBezTo>
                              <a:pt x="-2124" y="538237"/>
                              <a:pt x="4549" y="486697"/>
                              <a:pt x="0" y="465343"/>
                            </a:cubicBezTo>
                            <a:cubicBezTo>
                              <a:pt x="-13014" y="404055"/>
                              <a:pt x="13345" y="392878"/>
                              <a:pt x="0" y="325740"/>
                            </a:cubicBezTo>
                            <a:lnTo>
                              <a:pt x="0" y="325740"/>
                            </a:lnTo>
                            <a:cubicBezTo>
                              <a:pt x="-6560" y="256957"/>
                              <a:pt x="33313" y="83016"/>
                              <a:pt x="0" y="0"/>
                            </a:cubicBezTo>
                            <a:close/>
                          </a:path>
                          <a:path w="765491" h="558412" stroke="0" extrusionOk="0">
                            <a:moveTo>
                              <a:pt x="0" y="0"/>
                            </a:moveTo>
                            <a:cubicBezTo>
                              <a:pt x="123187" y="-2455"/>
                              <a:pt x="242638" y="21390"/>
                              <a:pt x="446536" y="0"/>
                            </a:cubicBezTo>
                            <a:lnTo>
                              <a:pt x="446536" y="0"/>
                            </a:lnTo>
                            <a:cubicBezTo>
                              <a:pt x="521902" y="-4898"/>
                              <a:pt x="599147" y="13256"/>
                              <a:pt x="637909" y="0"/>
                            </a:cubicBezTo>
                            <a:cubicBezTo>
                              <a:pt x="695031" y="-11248"/>
                              <a:pt x="728991" y="3403"/>
                              <a:pt x="765491" y="0"/>
                            </a:cubicBezTo>
                            <a:cubicBezTo>
                              <a:pt x="767977" y="98034"/>
                              <a:pt x="746961" y="254980"/>
                              <a:pt x="765491" y="325740"/>
                            </a:cubicBezTo>
                            <a:lnTo>
                              <a:pt x="765491" y="325740"/>
                            </a:lnTo>
                            <a:cubicBezTo>
                              <a:pt x="768829" y="387987"/>
                              <a:pt x="751371" y="419946"/>
                              <a:pt x="765491" y="465343"/>
                            </a:cubicBezTo>
                            <a:cubicBezTo>
                              <a:pt x="769033" y="497369"/>
                              <a:pt x="764431" y="524291"/>
                              <a:pt x="765491" y="558412"/>
                            </a:cubicBezTo>
                            <a:cubicBezTo>
                              <a:pt x="706216" y="563235"/>
                              <a:pt x="682075" y="557387"/>
                              <a:pt x="637909" y="558412"/>
                            </a:cubicBezTo>
                            <a:cubicBezTo>
                              <a:pt x="683031" y="608577"/>
                              <a:pt x="677205" y="690342"/>
                              <a:pt x="712106" y="725936"/>
                            </a:cubicBezTo>
                            <a:cubicBezTo>
                              <a:pt x="607150" y="664863"/>
                              <a:pt x="548074" y="613970"/>
                              <a:pt x="446536" y="558412"/>
                            </a:cubicBezTo>
                            <a:cubicBezTo>
                              <a:pt x="312506" y="562479"/>
                              <a:pt x="220187" y="519612"/>
                              <a:pt x="0" y="558412"/>
                            </a:cubicBezTo>
                            <a:cubicBezTo>
                              <a:pt x="-5234" y="530072"/>
                              <a:pt x="3627" y="484000"/>
                              <a:pt x="0" y="465343"/>
                            </a:cubicBezTo>
                            <a:cubicBezTo>
                              <a:pt x="-11130" y="399482"/>
                              <a:pt x="13075" y="394238"/>
                              <a:pt x="0" y="325740"/>
                            </a:cubicBezTo>
                            <a:lnTo>
                              <a:pt x="0" y="325740"/>
                            </a:lnTo>
                            <a:cubicBezTo>
                              <a:pt x="-13435" y="259113"/>
                              <a:pt x="752" y="100320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对话气泡: 矩形 16">
                <a:extLst>
                  <a:ext uri="{FF2B5EF4-FFF2-40B4-BE49-F238E27FC236}">
                    <a16:creationId xmlns:a16="http://schemas.microsoft.com/office/drawing/2014/main" id="{265D84E8-0F7C-C3E2-0BA0-6684F5EDCB13}"/>
                  </a:ext>
                </a:extLst>
              </p:cNvPr>
              <p:cNvSpPr/>
              <p:nvPr/>
            </p:nvSpPr>
            <p:spPr>
              <a:xfrm>
                <a:off x="4193963" y="2145310"/>
                <a:ext cx="765491" cy="558412"/>
              </a:xfrm>
              <a:custGeom>
                <a:avLst/>
                <a:gdLst>
                  <a:gd name="connsiteX0" fmla="*/ 0 w 765491"/>
                  <a:gd name="connsiteY0" fmla="*/ 0 h 558412"/>
                  <a:gd name="connsiteX1" fmla="*/ 127582 w 765491"/>
                  <a:gd name="connsiteY1" fmla="*/ 0 h 558412"/>
                  <a:gd name="connsiteX2" fmla="*/ 127582 w 765491"/>
                  <a:gd name="connsiteY2" fmla="*/ 0 h 558412"/>
                  <a:gd name="connsiteX3" fmla="*/ 318955 w 765491"/>
                  <a:gd name="connsiteY3" fmla="*/ 0 h 558412"/>
                  <a:gd name="connsiteX4" fmla="*/ 765491 w 765491"/>
                  <a:gd name="connsiteY4" fmla="*/ 0 h 558412"/>
                  <a:gd name="connsiteX5" fmla="*/ 765491 w 765491"/>
                  <a:gd name="connsiteY5" fmla="*/ 325740 h 558412"/>
                  <a:gd name="connsiteX6" fmla="*/ 765491 w 765491"/>
                  <a:gd name="connsiteY6" fmla="*/ 325740 h 558412"/>
                  <a:gd name="connsiteX7" fmla="*/ 765491 w 765491"/>
                  <a:gd name="connsiteY7" fmla="*/ 465343 h 558412"/>
                  <a:gd name="connsiteX8" fmla="*/ 765491 w 765491"/>
                  <a:gd name="connsiteY8" fmla="*/ 558412 h 558412"/>
                  <a:gd name="connsiteX9" fmla="*/ 318955 w 765491"/>
                  <a:gd name="connsiteY9" fmla="*/ 558412 h 558412"/>
                  <a:gd name="connsiteX10" fmla="*/ 174639 w 765491"/>
                  <a:gd name="connsiteY10" fmla="*/ 725936 h 558412"/>
                  <a:gd name="connsiteX11" fmla="*/ 127582 w 765491"/>
                  <a:gd name="connsiteY11" fmla="*/ 558412 h 558412"/>
                  <a:gd name="connsiteX12" fmla="*/ 0 w 765491"/>
                  <a:gd name="connsiteY12" fmla="*/ 558412 h 558412"/>
                  <a:gd name="connsiteX13" fmla="*/ 0 w 765491"/>
                  <a:gd name="connsiteY13" fmla="*/ 465343 h 558412"/>
                  <a:gd name="connsiteX14" fmla="*/ 0 w 765491"/>
                  <a:gd name="connsiteY14" fmla="*/ 325740 h 558412"/>
                  <a:gd name="connsiteX15" fmla="*/ 0 w 765491"/>
                  <a:gd name="connsiteY15" fmla="*/ 325740 h 558412"/>
                  <a:gd name="connsiteX16" fmla="*/ 0 w 765491"/>
                  <a:gd name="connsiteY16" fmla="*/ 0 h 55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5491" h="558412" fill="none" extrusionOk="0">
                    <a:moveTo>
                      <a:pt x="0" y="0"/>
                    </a:moveTo>
                    <a:cubicBezTo>
                      <a:pt x="61756" y="-12957"/>
                      <a:pt x="82664" y="6180"/>
                      <a:pt x="127582" y="0"/>
                    </a:cubicBezTo>
                    <a:lnTo>
                      <a:pt x="127582" y="0"/>
                    </a:lnTo>
                    <a:cubicBezTo>
                      <a:pt x="182655" y="-15650"/>
                      <a:pt x="232173" y="19469"/>
                      <a:pt x="318955" y="0"/>
                    </a:cubicBezTo>
                    <a:cubicBezTo>
                      <a:pt x="426673" y="-37690"/>
                      <a:pt x="546361" y="41352"/>
                      <a:pt x="765491" y="0"/>
                    </a:cubicBezTo>
                    <a:cubicBezTo>
                      <a:pt x="783585" y="75952"/>
                      <a:pt x="754058" y="259209"/>
                      <a:pt x="765491" y="325740"/>
                    </a:cubicBezTo>
                    <a:lnTo>
                      <a:pt x="765491" y="325740"/>
                    </a:lnTo>
                    <a:cubicBezTo>
                      <a:pt x="774979" y="387098"/>
                      <a:pt x="756362" y="400988"/>
                      <a:pt x="765491" y="465343"/>
                    </a:cubicBezTo>
                    <a:cubicBezTo>
                      <a:pt x="775858" y="487943"/>
                      <a:pt x="756910" y="535491"/>
                      <a:pt x="765491" y="558412"/>
                    </a:cubicBezTo>
                    <a:cubicBezTo>
                      <a:pt x="598499" y="567962"/>
                      <a:pt x="431132" y="524361"/>
                      <a:pt x="318955" y="558412"/>
                    </a:cubicBezTo>
                    <a:cubicBezTo>
                      <a:pt x="296381" y="621571"/>
                      <a:pt x="186333" y="675681"/>
                      <a:pt x="174639" y="725936"/>
                    </a:cubicBezTo>
                    <a:cubicBezTo>
                      <a:pt x="142483" y="670273"/>
                      <a:pt x="161069" y="617048"/>
                      <a:pt x="127582" y="558412"/>
                    </a:cubicBezTo>
                    <a:cubicBezTo>
                      <a:pt x="67006" y="566334"/>
                      <a:pt x="31185" y="552126"/>
                      <a:pt x="0" y="558412"/>
                    </a:cubicBezTo>
                    <a:cubicBezTo>
                      <a:pt x="-2124" y="538237"/>
                      <a:pt x="4549" y="486697"/>
                      <a:pt x="0" y="465343"/>
                    </a:cubicBezTo>
                    <a:cubicBezTo>
                      <a:pt x="-13014" y="404055"/>
                      <a:pt x="13345" y="392878"/>
                      <a:pt x="0" y="325740"/>
                    </a:cubicBezTo>
                    <a:lnTo>
                      <a:pt x="0" y="325740"/>
                    </a:lnTo>
                    <a:cubicBezTo>
                      <a:pt x="-6560" y="256957"/>
                      <a:pt x="33313" y="83016"/>
                      <a:pt x="0" y="0"/>
                    </a:cubicBezTo>
                    <a:close/>
                  </a:path>
                  <a:path w="765491" h="558412" stroke="0" extrusionOk="0">
                    <a:moveTo>
                      <a:pt x="0" y="0"/>
                    </a:moveTo>
                    <a:cubicBezTo>
                      <a:pt x="38082" y="-9309"/>
                      <a:pt x="89584" y="13471"/>
                      <a:pt x="127582" y="0"/>
                    </a:cubicBezTo>
                    <a:lnTo>
                      <a:pt x="127582" y="0"/>
                    </a:lnTo>
                    <a:cubicBezTo>
                      <a:pt x="202948" y="-4898"/>
                      <a:pt x="280193" y="13256"/>
                      <a:pt x="318955" y="0"/>
                    </a:cubicBezTo>
                    <a:cubicBezTo>
                      <a:pt x="411505" y="-47017"/>
                      <a:pt x="593863" y="17641"/>
                      <a:pt x="765491" y="0"/>
                    </a:cubicBezTo>
                    <a:cubicBezTo>
                      <a:pt x="767977" y="98034"/>
                      <a:pt x="746961" y="254980"/>
                      <a:pt x="765491" y="325740"/>
                    </a:cubicBezTo>
                    <a:lnTo>
                      <a:pt x="765491" y="325740"/>
                    </a:lnTo>
                    <a:cubicBezTo>
                      <a:pt x="768829" y="387987"/>
                      <a:pt x="751371" y="419946"/>
                      <a:pt x="765491" y="465343"/>
                    </a:cubicBezTo>
                    <a:cubicBezTo>
                      <a:pt x="769033" y="497369"/>
                      <a:pt x="764431" y="524291"/>
                      <a:pt x="765491" y="558412"/>
                    </a:cubicBezTo>
                    <a:cubicBezTo>
                      <a:pt x="671825" y="595411"/>
                      <a:pt x="498081" y="524506"/>
                      <a:pt x="318955" y="558412"/>
                    </a:cubicBezTo>
                    <a:cubicBezTo>
                      <a:pt x="258250" y="648475"/>
                      <a:pt x="225655" y="655447"/>
                      <a:pt x="174639" y="725936"/>
                    </a:cubicBezTo>
                    <a:cubicBezTo>
                      <a:pt x="155391" y="670588"/>
                      <a:pt x="154293" y="603348"/>
                      <a:pt x="127582" y="558412"/>
                    </a:cubicBezTo>
                    <a:cubicBezTo>
                      <a:pt x="71634" y="561286"/>
                      <a:pt x="27918" y="543902"/>
                      <a:pt x="0" y="558412"/>
                    </a:cubicBezTo>
                    <a:cubicBezTo>
                      <a:pt x="-5234" y="530072"/>
                      <a:pt x="3627" y="484000"/>
                      <a:pt x="0" y="465343"/>
                    </a:cubicBezTo>
                    <a:cubicBezTo>
                      <a:pt x="-11130" y="399482"/>
                      <a:pt x="13075" y="394238"/>
                      <a:pt x="0" y="325740"/>
                    </a:cubicBezTo>
                    <a:lnTo>
                      <a:pt x="0" y="325740"/>
                    </a:lnTo>
                    <a:cubicBezTo>
                      <a:pt x="-13435" y="259113"/>
                      <a:pt x="752" y="100320"/>
                      <a:pt x="0" y="0"/>
                    </a:cubicBezTo>
                    <a:close/>
                  </a:path>
                </a:pathLst>
              </a:custGeom>
              <a:ln>
                <a:extLst>
                  <a:ext uri="{C807C97D-BFC1-408E-A445-0C87EB9F89A2}">
                    <ask:lineSketchStyleProps xmlns:ask="http://schemas.microsoft.com/office/drawing/2018/sketchyshapes" sd="2577417153">
                      <a:prstGeom prst="wedgeRectCallout">
                        <a:avLst>
                          <a:gd name="adj1" fmla="val -27186"/>
                          <a:gd name="adj2" fmla="val 80000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对话气泡: 矩形 16">
                <a:extLst>
                  <a:ext uri="{FF2B5EF4-FFF2-40B4-BE49-F238E27FC236}">
                    <a16:creationId xmlns:a16="http://schemas.microsoft.com/office/drawing/2014/main" id="{265D84E8-0F7C-C3E2-0BA0-6684F5EDCB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963" y="2145310"/>
                <a:ext cx="765491" cy="558412"/>
              </a:xfrm>
              <a:prstGeom prst="wedgeRectCallout">
                <a:avLst>
                  <a:gd name="adj1" fmla="val -27186"/>
                  <a:gd name="adj2" fmla="val 80000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extLst>
                  <a:ext uri="{C807C97D-BFC1-408E-A445-0C87EB9F89A2}">
                    <ask:lineSketchStyleProps xmlns:ask="http://schemas.microsoft.com/office/drawing/2018/sketchyshapes" sd="2577417153">
                      <a:custGeom>
                        <a:avLst/>
                        <a:gdLst>
                          <a:gd name="connsiteX0" fmla="*/ 0 w 765491"/>
                          <a:gd name="connsiteY0" fmla="*/ 0 h 558412"/>
                          <a:gd name="connsiteX1" fmla="*/ 127582 w 765491"/>
                          <a:gd name="connsiteY1" fmla="*/ 0 h 558412"/>
                          <a:gd name="connsiteX2" fmla="*/ 127582 w 765491"/>
                          <a:gd name="connsiteY2" fmla="*/ 0 h 558412"/>
                          <a:gd name="connsiteX3" fmla="*/ 318955 w 765491"/>
                          <a:gd name="connsiteY3" fmla="*/ 0 h 558412"/>
                          <a:gd name="connsiteX4" fmla="*/ 765491 w 765491"/>
                          <a:gd name="connsiteY4" fmla="*/ 0 h 558412"/>
                          <a:gd name="connsiteX5" fmla="*/ 765491 w 765491"/>
                          <a:gd name="connsiteY5" fmla="*/ 325740 h 558412"/>
                          <a:gd name="connsiteX6" fmla="*/ 765491 w 765491"/>
                          <a:gd name="connsiteY6" fmla="*/ 325740 h 558412"/>
                          <a:gd name="connsiteX7" fmla="*/ 765491 w 765491"/>
                          <a:gd name="connsiteY7" fmla="*/ 465343 h 558412"/>
                          <a:gd name="connsiteX8" fmla="*/ 765491 w 765491"/>
                          <a:gd name="connsiteY8" fmla="*/ 558412 h 558412"/>
                          <a:gd name="connsiteX9" fmla="*/ 318955 w 765491"/>
                          <a:gd name="connsiteY9" fmla="*/ 558412 h 558412"/>
                          <a:gd name="connsiteX10" fmla="*/ 174639 w 765491"/>
                          <a:gd name="connsiteY10" fmla="*/ 725936 h 558412"/>
                          <a:gd name="connsiteX11" fmla="*/ 127582 w 765491"/>
                          <a:gd name="connsiteY11" fmla="*/ 558412 h 558412"/>
                          <a:gd name="connsiteX12" fmla="*/ 0 w 765491"/>
                          <a:gd name="connsiteY12" fmla="*/ 558412 h 558412"/>
                          <a:gd name="connsiteX13" fmla="*/ 0 w 765491"/>
                          <a:gd name="connsiteY13" fmla="*/ 465343 h 558412"/>
                          <a:gd name="connsiteX14" fmla="*/ 0 w 765491"/>
                          <a:gd name="connsiteY14" fmla="*/ 325740 h 558412"/>
                          <a:gd name="connsiteX15" fmla="*/ 0 w 765491"/>
                          <a:gd name="connsiteY15" fmla="*/ 325740 h 558412"/>
                          <a:gd name="connsiteX16" fmla="*/ 0 w 765491"/>
                          <a:gd name="connsiteY16" fmla="*/ 0 h 55841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765491" h="558412" fill="none" extrusionOk="0">
                            <a:moveTo>
                              <a:pt x="0" y="0"/>
                            </a:moveTo>
                            <a:cubicBezTo>
                              <a:pt x="61756" y="-12957"/>
                              <a:pt x="82664" y="6180"/>
                              <a:pt x="127582" y="0"/>
                            </a:cubicBezTo>
                            <a:lnTo>
                              <a:pt x="127582" y="0"/>
                            </a:lnTo>
                            <a:cubicBezTo>
                              <a:pt x="182655" y="-15650"/>
                              <a:pt x="232173" y="19469"/>
                              <a:pt x="318955" y="0"/>
                            </a:cubicBezTo>
                            <a:cubicBezTo>
                              <a:pt x="426673" y="-37690"/>
                              <a:pt x="546361" y="41352"/>
                              <a:pt x="765491" y="0"/>
                            </a:cubicBezTo>
                            <a:cubicBezTo>
                              <a:pt x="783585" y="75952"/>
                              <a:pt x="754058" y="259209"/>
                              <a:pt x="765491" y="325740"/>
                            </a:cubicBezTo>
                            <a:lnTo>
                              <a:pt x="765491" y="325740"/>
                            </a:lnTo>
                            <a:cubicBezTo>
                              <a:pt x="774979" y="387098"/>
                              <a:pt x="756362" y="400988"/>
                              <a:pt x="765491" y="465343"/>
                            </a:cubicBezTo>
                            <a:cubicBezTo>
                              <a:pt x="775858" y="487943"/>
                              <a:pt x="756910" y="535491"/>
                              <a:pt x="765491" y="558412"/>
                            </a:cubicBezTo>
                            <a:cubicBezTo>
                              <a:pt x="598499" y="567962"/>
                              <a:pt x="431132" y="524361"/>
                              <a:pt x="318955" y="558412"/>
                            </a:cubicBezTo>
                            <a:cubicBezTo>
                              <a:pt x="296381" y="621571"/>
                              <a:pt x="186333" y="675681"/>
                              <a:pt x="174639" y="725936"/>
                            </a:cubicBezTo>
                            <a:cubicBezTo>
                              <a:pt x="142483" y="670273"/>
                              <a:pt x="161069" y="617048"/>
                              <a:pt x="127582" y="558412"/>
                            </a:cubicBezTo>
                            <a:cubicBezTo>
                              <a:pt x="67006" y="566334"/>
                              <a:pt x="31185" y="552126"/>
                              <a:pt x="0" y="558412"/>
                            </a:cubicBezTo>
                            <a:cubicBezTo>
                              <a:pt x="-2124" y="538237"/>
                              <a:pt x="4549" y="486697"/>
                              <a:pt x="0" y="465343"/>
                            </a:cubicBezTo>
                            <a:cubicBezTo>
                              <a:pt x="-13014" y="404055"/>
                              <a:pt x="13345" y="392878"/>
                              <a:pt x="0" y="325740"/>
                            </a:cubicBezTo>
                            <a:lnTo>
                              <a:pt x="0" y="325740"/>
                            </a:lnTo>
                            <a:cubicBezTo>
                              <a:pt x="-6560" y="256957"/>
                              <a:pt x="33313" y="83016"/>
                              <a:pt x="0" y="0"/>
                            </a:cubicBezTo>
                            <a:close/>
                          </a:path>
                          <a:path w="765491" h="558412" stroke="0" extrusionOk="0">
                            <a:moveTo>
                              <a:pt x="0" y="0"/>
                            </a:moveTo>
                            <a:cubicBezTo>
                              <a:pt x="38082" y="-9309"/>
                              <a:pt x="89584" y="13471"/>
                              <a:pt x="127582" y="0"/>
                            </a:cubicBezTo>
                            <a:lnTo>
                              <a:pt x="127582" y="0"/>
                            </a:lnTo>
                            <a:cubicBezTo>
                              <a:pt x="202948" y="-4898"/>
                              <a:pt x="280193" y="13256"/>
                              <a:pt x="318955" y="0"/>
                            </a:cubicBezTo>
                            <a:cubicBezTo>
                              <a:pt x="411505" y="-47017"/>
                              <a:pt x="593863" y="17641"/>
                              <a:pt x="765491" y="0"/>
                            </a:cubicBezTo>
                            <a:cubicBezTo>
                              <a:pt x="767977" y="98034"/>
                              <a:pt x="746961" y="254980"/>
                              <a:pt x="765491" y="325740"/>
                            </a:cubicBezTo>
                            <a:lnTo>
                              <a:pt x="765491" y="325740"/>
                            </a:lnTo>
                            <a:cubicBezTo>
                              <a:pt x="768829" y="387987"/>
                              <a:pt x="751371" y="419946"/>
                              <a:pt x="765491" y="465343"/>
                            </a:cubicBezTo>
                            <a:cubicBezTo>
                              <a:pt x="769033" y="497369"/>
                              <a:pt x="764431" y="524291"/>
                              <a:pt x="765491" y="558412"/>
                            </a:cubicBezTo>
                            <a:cubicBezTo>
                              <a:pt x="671825" y="595411"/>
                              <a:pt x="498081" y="524506"/>
                              <a:pt x="318955" y="558412"/>
                            </a:cubicBezTo>
                            <a:cubicBezTo>
                              <a:pt x="258250" y="648475"/>
                              <a:pt x="225655" y="655447"/>
                              <a:pt x="174639" y="725936"/>
                            </a:cubicBezTo>
                            <a:cubicBezTo>
                              <a:pt x="155391" y="670588"/>
                              <a:pt x="154293" y="603348"/>
                              <a:pt x="127582" y="558412"/>
                            </a:cubicBezTo>
                            <a:cubicBezTo>
                              <a:pt x="71634" y="561286"/>
                              <a:pt x="27918" y="543902"/>
                              <a:pt x="0" y="558412"/>
                            </a:cubicBezTo>
                            <a:cubicBezTo>
                              <a:pt x="-5234" y="530072"/>
                              <a:pt x="3627" y="484000"/>
                              <a:pt x="0" y="465343"/>
                            </a:cubicBezTo>
                            <a:cubicBezTo>
                              <a:pt x="-11130" y="399482"/>
                              <a:pt x="13075" y="394238"/>
                              <a:pt x="0" y="325740"/>
                            </a:cubicBezTo>
                            <a:lnTo>
                              <a:pt x="0" y="325740"/>
                            </a:lnTo>
                            <a:cubicBezTo>
                              <a:pt x="-13435" y="259113"/>
                              <a:pt x="752" y="100320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对话气泡: 矩形 17">
                <a:extLst>
                  <a:ext uri="{FF2B5EF4-FFF2-40B4-BE49-F238E27FC236}">
                    <a16:creationId xmlns:a16="http://schemas.microsoft.com/office/drawing/2014/main" id="{43286DDE-7F72-E7DF-CDDE-56D6C2C11BD5}"/>
                  </a:ext>
                </a:extLst>
              </p:cNvPr>
              <p:cNvSpPr/>
              <p:nvPr/>
            </p:nvSpPr>
            <p:spPr>
              <a:xfrm>
                <a:off x="838200" y="2132835"/>
                <a:ext cx="765491" cy="558412"/>
              </a:xfrm>
              <a:custGeom>
                <a:avLst/>
                <a:gdLst>
                  <a:gd name="connsiteX0" fmla="*/ 0 w 765491"/>
                  <a:gd name="connsiteY0" fmla="*/ 0 h 558412"/>
                  <a:gd name="connsiteX1" fmla="*/ 127582 w 765491"/>
                  <a:gd name="connsiteY1" fmla="*/ 0 h 558412"/>
                  <a:gd name="connsiteX2" fmla="*/ 127582 w 765491"/>
                  <a:gd name="connsiteY2" fmla="*/ 0 h 558412"/>
                  <a:gd name="connsiteX3" fmla="*/ 318955 w 765491"/>
                  <a:gd name="connsiteY3" fmla="*/ 0 h 558412"/>
                  <a:gd name="connsiteX4" fmla="*/ 765491 w 765491"/>
                  <a:gd name="connsiteY4" fmla="*/ 0 h 558412"/>
                  <a:gd name="connsiteX5" fmla="*/ 765491 w 765491"/>
                  <a:gd name="connsiteY5" fmla="*/ 325740 h 558412"/>
                  <a:gd name="connsiteX6" fmla="*/ 765491 w 765491"/>
                  <a:gd name="connsiteY6" fmla="*/ 325740 h 558412"/>
                  <a:gd name="connsiteX7" fmla="*/ 765491 w 765491"/>
                  <a:gd name="connsiteY7" fmla="*/ 465343 h 558412"/>
                  <a:gd name="connsiteX8" fmla="*/ 765491 w 765491"/>
                  <a:gd name="connsiteY8" fmla="*/ 558412 h 558412"/>
                  <a:gd name="connsiteX9" fmla="*/ 318955 w 765491"/>
                  <a:gd name="connsiteY9" fmla="*/ 558412 h 558412"/>
                  <a:gd name="connsiteX10" fmla="*/ 174639 w 765491"/>
                  <a:gd name="connsiteY10" fmla="*/ 725936 h 558412"/>
                  <a:gd name="connsiteX11" fmla="*/ 127582 w 765491"/>
                  <a:gd name="connsiteY11" fmla="*/ 558412 h 558412"/>
                  <a:gd name="connsiteX12" fmla="*/ 0 w 765491"/>
                  <a:gd name="connsiteY12" fmla="*/ 558412 h 558412"/>
                  <a:gd name="connsiteX13" fmla="*/ 0 w 765491"/>
                  <a:gd name="connsiteY13" fmla="*/ 465343 h 558412"/>
                  <a:gd name="connsiteX14" fmla="*/ 0 w 765491"/>
                  <a:gd name="connsiteY14" fmla="*/ 325740 h 558412"/>
                  <a:gd name="connsiteX15" fmla="*/ 0 w 765491"/>
                  <a:gd name="connsiteY15" fmla="*/ 325740 h 558412"/>
                  <a:gd name="connsiteX16" fmla="*/ 0 w 765491"/>
                  <a:gd name="connsiteY16" fmla="*/ 0 h 55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5491" h="558412" fill="none" extrusionOk="0">
                    <a:moveTo>
                      <a:pt x="0" y="0"/>
                    </a:moveTo>
                    <a:cubicBezTo>
                      <a:pt x="61756" y="-12957"/>
                      <a:pt x="82664" y="6180"/>
                      <a:pt x="127582" y="0"/>
                    </a:cubicBezTo>
                    <a:lnTo>
                      <a:pt x="127582" y="0"/>
                    </a:lnTo>
                    <a:cubicBezTo>
                      <a:pt x="182655" y="-15650"/>
                      <a:pt x="232173" y="19469"/>
                      <a:pt x="318955" y="0"/>
                    </a:cubicBezTo>
                    <a:cubicBezTo>
                      <a:pt x="426673" y="-37690"/>
                      <a:pt x="546361" y="41352"/>
                      <a:pt x="765491" y="0"/>
                    </a:cubicBezTo>
                    <a:cubicBezTo>
                      <a:pt x="783585" y="75952"/>
                      <a:pt x="754058" y="259209"/>
                      <a:pt x="765491" y="325740"/>
                    </a:cubicBezTo>
                    <a:lnTo>
                      <a:pt x="765491" y="325740"/>
                    </a:lnTo>
                    <a:cubicBezTo>
                      <a:pt x="774979" y="387098"/>
                      <a:pt x="756362" y="400988"/>
                      <a:pt x="765491" y="465343"/>
                    </a:cubicBezTo>
                    <a:cubicBezTo>
                      <a:pt x="775858" y="487943"/>
                      <a:pt x="756910" y="535491"/>
                      <a:pt x="765491" y="558412"/>
                    </a:cubicBezTo>
                    <a:cubicBezTo>
                      <a:pt x="598499" y="567962"/>
                      <a:pt x="431132" y="524361"/>
                      <a:pt x="318955" y="558412"/>
                    </a:cubicBezTo>
                    <a:cubicBezTo>
                      <a:pt x="296381" y="621571"/>
                      <a:pt x="186333" y="675681"/>
                      <a:pt x="174639" y="725936"/>
                    </a:cubicBezTo>
                    <a:cubicBezTo>
                      <a:pt x="142483" y="670273"/>
                      <a:pt x="161069" y="617048"/>
                      <a:pt x="127582" y="558412"/>
                    </a:cubicBezTo>
                    <a:cubicBezTo>
                      <a:pt x="67006" y="566334"/>
                      <a:pt x="31185" y="552126"/>
                      <a:pt x="0" y="558412"/>
                    </a:cubicBezTo>
                    <a:cubicBezTo>
                      <a:pt x="-2124" y="538237"/>
                      <a:pt x="4549" y="486697"/>
                      <a:pt x="0" y="465343"/>
                    </a:cubicBezTo>
                    <a:cubicBezTo>
                      <a:pt x="-13014" y="404055"/>
                      <a:pt x="13345" y="392878"/>
                      <a:pt x="0" y="325740"/>
                    </a:cubicBezTo>
                    <a:lnTo>
                      <a:pt x="0" y="325740"/>
                    </a:lnTo>
                    <a:cubicBezTo>
                      <a:pt x="-6560" y="256957"/>
                      <a:pt x="33313" y="83016"/>
                      <a:pt x="0" y="0"/>
                    </a:cubicBezTo>
                    <a:close/>
                  </a:path>
                  <a:path w="765491" h="558412" stroke="0" extrusionOk="0">
                    <a:moveTo>
                      <a:pt x="0" y="0"/>
                    </a:moveTo>
                    <a:cubicBezTo>
                      <a:pt x="38082" y="-9309"/>
                      <a:pt x="89584" y="13471"/>
                      <a:pt x="127582" y="0"/>
                    </a:cubicBezTo>
                    <a:lnTo>
                      <a:pt x="127582" y="0"/>
                    </a:lnTo>
                    <a:cubicBezTo>
                      <a:pt x="202948" y="-4898"/>
                      <a:pt x="280193" y="13256"/>
                      <a:pt x="318955" y="0"/>
                    </a:cubicBezTo>
                    <a:cubicBezTo>
                      <a:pt x="411505" y="-47017"/>
                      <a:pt x="593863" y="17641"/>
                      <a:pt x="765491" y="0"/>
                    </a:cubicBezTo>
                    <a:cubicBezTo>
                      <a:pt x="767977" y="98034"/>
                      <a:pt x="746961" y="254980"/>
                      <a:pt x="765491" y="325740"/>
                    </a:cubicBezTo>
                    <a:lnTo>
                      <a:pt x="765491" y="325740"/>
                    </a:lnTo>
                    <a:cubicBezTo>
                      <a:pt x="768829" y="387987"/>
                      <a:pt x="751371" y="419946"/>
                      <a:pt x="765491" y="465343"/>
                    </a:cubicBezTo>
                    <a:cubicBezTo>
                      <a:pt x="769033" y="497369"/>
                      <a:pt x="764431" y="524291"/>
                      <a:pt x="765491" y="558412"/>
                    </a:cubicBezTo>
                    <a:cubicBezTo>
                      <a:pt x="671825" y="595411"/>
                      <a:pt x="498081" y="524506"/>
                      <a:pt x="318955" y="558412"/>
                    </a:cubicBezTo>
                    <a:cubicBezTo>
                      <a:pt x="258250" y="648475"/>
                      <a:pt x="225655" y="655447"/>
                      <a:pt x="174639" y="725936"/>
                    </a:cubicBezTo>
                    <a:cubicBezTo>
                      <a:pt x="155391" y="670588"/>
                      <a:pt x="154293" y="603348"/>
                      <a:pt x="127582" y="558412"/>
                    </a:cubicBezTo>
                    <a:cubicBezTo>
                      <a:pt x="71634" y="561286"/>
                      <a:pt x="27918" y="543902"/>
                      <a:pt x="0" y="558412"/>
                    </a:cubicBezTo>
                    <a:cubicBezTo>
                      <a:pt x="-5234" y="530072"/>
                      <a:pt x="3627" y="484000"/>
                      <a:pt x="0" y="465343"/>
                    </a:cubicBezTo>
                    <a:cubicBezTo>
                      <a:pt x="-11130" y="399482"/>
                      <a:pt x="13075" y="394238"/>
                      <a:pt x="0" y="325740"/>
                    </a:cubicBezTo>
                    <a:lnTo>
                      <a:pt x="0" y="325740"/>
                    </a:lnTo>
                    <a:cubicBezTo>
                      <a:pt x="-13435" y="259113"/>
                      <a:pt x="752" y="100320"/>
                      <a:pt x="0" y="0"/>
                    </a:cubicBezTo>
                    <a:close/>
                  </a:path>
                </a:pathLst>
              </a:custGeom>
              <a:ln>
                <a:extLst>
                  <a:ext uri="{C807C97D-BFC1-408E-A445-0C87EB9F89A2}">
                    <ask:lineSketchStyleProps xmlns:ask="http://schemas.microsoft.com/office/drawing/2018/sketchyshapes" sd="2577417153">
                      <a:prstGeom prst="wedgeRectCallout">
                        <a:avLst>
                          <a:gd name="adj1" fmla="val -27186"/>
                          <a:gd name="adj2" fmla="val 80000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对话气泡: 矩形 17">
                <a:extLst>
                  <a:ext uri="{FF2B5EF4-FFF2-40B4-BE49-F238E27FC236}">
                    <a16:creationId xmlns:a16="http://schemas.microsoft.com/office/drawing/2014/main" id="{43286DDE-7F72-E7DF-CDDE-56D6C2C11B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32835"/>
                <a:ext cx="765491" cy="558412"/>
              </a:xfrm>
              <a:prstGeom prst="wedgeRectCallout">
                <a:avLst>
                  <a:gd name="adj1" fmla="val -27186"/>
                  <a:gd name="adj2" fmla="val 80000"/>
                </a:avLst>
              </a:prstGeom>
              <a:blipFill>
                <a:blip r:embed="rId11"/>
                <a:stretch>
                  <a:fillRect/>
                </a:stretch>
              </a:blipFill>
              <a:ln>
                <a:extLst>
                  <a:ext uri="{C807C97D-BFC1-408E-A445-0C87EB9F89A2}">
                    <ask:lineSketchStyleProps xmlns:ask="http://schemas.microsoft.com/office/drawing/2018/sketchyshapes" sd="2577417153">
                      <a:custGeom>
                        <a:avLst/>
                        <a:gdLst>
                          <a:gd name="connsiteX0" fmla="*/ 0 w 765491"/>
                          <a:gd name="connsiteY0" fmla="*/ 0 h 558412"/>
                          <a:gd name="connsiteX1" fmla="*/ 127582 w 765491"/>
                          <a:gd name="connsiteY1" fmla="*/ 0 h 558412"/>
                          <a:gd name="connsiteX2" fmla="*/ 127582 w 765491"/>
                          <a:gd name="connsiteY2" fmla="*/ 0 h 558412"/>
                          <a:gd name="connsiteX3" fmla="*/ 318955 w 765491"/>
                          <a:gd name="connsiteY3" fmla="*/ 0 h 558412"/>
                          <a:gd name="connsiteX4" fmla="*/ 765491 w 765491"/>
                          <a:gd name="connsiteY4" fmla="*/ 0 h 558412"/>
                          <a:gd name="connsiteX5" fmla="*/ 765491 w 765491"/>
                          <a:gd name="connsiteY5" fmla="*/ 325740 h 558412"/>
                          <a:gd name="connsiteX6" fmla="*/ 765491 w 765491"/>
                          <a:gd name="connsiteY6" fmla="*/ 325740 h 558412"/>
                          <a:gd name="connsiteX7" fmla="*/ 765491 w 765491"/>
                          <a:gd name="connsiteY7" fmla="*/ 465343 h 558412"/>
                          <a:gd name="connsiteX8" fmla="*/ 765491 w 765491"/>
                          <a:gd name="connsiteY8" fmla="*/ 558412 h 558412"/>
                          <a:gd name="connsiteX9" fmla="*/ 318955 w 765491"/>
                          <a:gd name="connsiteY9" fmla="*/ 558412 h 558412"/>
                          <a:gd name="connsiteX10" fmla="*/ 174639 w 765491"/>
                          <a:gd name="connsiteY10" fmla="*/ 725936 h 558412"/>
                          <a:gd name="connsiteX11" fmla="*/ 127582 w 765491"/>
                          <a:gd name="connsiteY11" fmla="*/ 558412 h 558412"/>
                          <a:gd name="connsiteX12" fmla="*/ 0 w 765491"/>
                          <a:gd name="connsiteY12" fmla="*/ 558412 h 558412"/>
                          <a:gd name="connsiteX13" fmla="*/ 0 w 765491"/>
                          <a:gd name="connsiteY13" fmla="*/ 465343 h 558412"/>
                          <a:gd name="connsiteX14" fmla="*/ 0 w 765491"/>
                          <a:gd name="connsiteY14" fmla="*/ 325740 h 558412"/>
                          <a:gd name="connsiteX15" fmla="*/ 0 w 765491"/>
                          <a:gd name="connsiteY15" fmla="*/ 325740 h 558412"/>
                          <a:gd name="connsiteX16" fmla="*/ 0 w 765491"/>
                          <a:gd name="connsiteY16" fmla="*/ 0 h 55841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765491" h="558412" fill="none" extrusionOk="0">
                            <a:moveTo>
                              <a:pt x="0" y="0"/>
                            </a:moveTo>
                            <a:cubicBezTo>
                              <a:pt x="61756" y="-12957"/>
                              <a:pt x="82664" y="6180"/>
                              <a:pt x="127582" y="0"/>
                            </a:cubicBezTo>
                            <a:lnTo>
                              <a:pt x="127582" y="0"/>
                            </a:lnTo>
                            <a:cubicBezTo>
                              <a:pt x="182655" y="-15650"/>
                              <a:pt x="232173" y="19469"/>
                              <a:pt x="318955" y="0"/>
                            </a:cubicBezTo>
                            <a:cubicBezTo>
                              <a:pt x="426673" y="-37690"/>
                              <a:pt x="546361" y="41352"/>
                              <a:pt x="765491" y="0"/>
                            </a:cubicBezTo>
                            <a:cubicBezTo>
                              <a:pt x="783585" y="75952"/>
                              <a:pt x="754058" y="259209"/>
                              <a:pt x="765491" y="325740"/>
                            </a:cubicBezTo>
                            <a:lnTo>
                              <a:pt x="765491" y="325740"/>
                            </a:lnTo>
                            <a:cubicBezTo>
                              <a:pt x="774979" y="387098"/>
                              <a:pt x="756362" y="400988"/>
                              <a:pt x="765491" y="465343"/>
                            </a:cubicBezTo>
                            <a:cubicBezTo>
                              <a:pt x="775858" y="487943"/>
                              <a:pt x="756910" y="535491"/>
                              <a:pt x="765491" y="558412"/>
                            </a:cubicBezTo>
                            <a:cubicBezTo>
                              <a:pt x="598499" y="567962"/>
                              <a:pt x="431132" y="524361"/>
                              <a:pt x="318955" y="558412"/>
                            </a:cubicBezTo>
                            <a:cubicBezTo>
                              <a:pt x="296381" y="621571"/>
                              <a:pt x="186333" y="675681"/>
                              <a:pt x="174639" y="725936"/>
                            </a:cubicBezTo>
                            <a:cubicBezTo>
                              <a:pt x="142483" y="670273"/>
                              <a:pt x="161069" y="617048"/>
                              <a:pt x="127582" y="558412"/>
                            </a:cubicBezTo>
                            <a:cubicBezTo>
                              <a:pt x="67006" y="566334"/>
                              <a:pt x="31185" y="552126"/>
                              <a:pt x="0" y="558412"/>
                            </a:cubicBezTo>
                            <a:cubicBezTo>
                              <a:pt x="-2124" y="538237"/>
                              <a:pt x="4549" y="486697"/>
                              <a:pt x="0" y="465343"/>
                            </a:cubicBezTo>
                            <a:cubicBezTo>
                              <a:pt x="-13014" y="404055"/>
                              <a:pt x="13345" y="392878"/>
                              <a:pt x="0" y="325740"/>
                            </a:cubicBezTo>
                            <a:lnTo>
                              <a:pt x="0" y="325740"/>
                            </a:lnTo>
                            <a:cubicBezTo>
                              <a:pt x="-6560" y="256957"/>
                              <a:pt x="33313" y="83016"/>
                              <a:pt x="0" y="0"/>
                            </a:cubicBezTo>
                            <a:close/>
                          </a:path>
                          <a:path w="765491" h="558412" stroke="0" extrusionOk="0">
                            <a:moveTo>
                              <a:pt x="0" y="0"/>
                            </a:moveTo>
                            <a:cubicBezTo>
                              <a:pt x="38082" y="-9309"/>
                              <a:pt x="89584" y="13471"/>
                              <a:pt x="127582" y="0"/>
                            </a:cubicBezTo>
                            <a:lnTo>
                              <a:pt x="127582" y="0"/>
                            </a:lnTo>
                            <a:cubicBezTo>
                              <a:pt x="202948" y="-4898"/>
                              <a:pt x="280193" y="13256"/>
                              <a:pt x="318955" y="0"/>
                            </a:cubicBezTo>
                            <a:cubicBezTo>
                              <a:pt x="411505" y="-47017"/>
                              <a:pt x="593863" y="17641"/>
                              <a:pt x="765491" y="0"/>
                            </a:cubicBezTo>
                            <a:cubicBezTo>
                              <a:pt x="767977" y="98034"/>
                              <a:pt x="746961" y="254980"/>
                              <a:pt x="765491" y="325740"/>
                            </a:cubicBezTo>
                            <a:lnTo>
                              <a:pt x="765491" y="325740"/>
                            </a:lnTo>
                            <a:cubicBezTo>
                              <a:pt x="768829" y="387987"/>
                              <a:pt x="751371" y="419946"/>
                              <a:pt x="765491" y="465343"/>
                            </a:cubicBezTo>
                            <a:cubicBezTo>
                              <a:pt x="769033" y="497369"/>
                              <a:pt x="764431" y="524291"/>
                              <a:pt x="765491" y="558412"/>
                            </a:cubicBezTo>
                            <a:cubicBezTo>
                              <a:pt x="671825" y="595411"/>
                              <a:pt x="498081" y="524506"/>
                              <a:pt x="318955" y="558412"/>
                            </a:cubicBezTo>
                            <a:cubicBezTo>
                              <a:pt x="258250" y="648475"/>
                              <a:pt x="225655" y="655447"/>
                              <a:pt x="174639" y="725936"/>
                            </a:cubicBezTo>
                            <a:cubicBezTo>
                              <a:pt x="155391" y="670588"/>
                              <a:pt x="154293" y="603348"/>
                              <a:pt x="127582" y="558412"/>
                            </a:cubicBezTo>
                            <a:cubicBezTo>
                              <a:pt x="71634" y="561286"/>
                              <a:pt x="27918" y="543902"/>
                              <a:pt x="0" y="558412"/>
                            </a:cubicBezTo>
                            <a:cubicBezTo>
                              <a:pt x="-5234" y="530072"/>
                              <a:pt x="3627" y="484000"/>
                              <a:pt x="0" y="465343"/>
                            </a:cubicBezTo>
                            <a:cubicBezTo>
                              <a:pt x="-11130" y="399482"/>
                              <a:pt x="13075" y="394238"/>
                              <a:pt x="0" y="325740"/>
                            </a:cubicBezTo>
                            <a:lnTo>
                              <a:pt x="0" y="325740"/>
                            </a:lnTo>
                            <a:cubicBezTo>
                              <a:pt x="-13435" y="259113"/>
                              <a:pt x="752" y="100320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组合 21">
            <a:extLst>
              <a:ext uri="{FF2B5EF4-FFF2-40B4-BE49-F238E27FC236}">
                <a16:creationId xmlns:a16="http://schemas.microsoft.com/office/drawing/2014/main" id="{59008F4D-1E19-F133-9FD3-74FD86DF8E88}"/>
              </a:ext>
            </a:extLst>
          </p:cNvPr>
          <p:cNvGrpSpPr/>
          <p:nvPr/>
        </p:nvGrpSpPr>
        <p:grpSpPr>
          <a:xfrm>
            <a:off x="3250481" y="4835711"/>
            <a:ext cx="1792736" cy="758606"/>
            <a:chOff x="3250481" y="4835711"/>
            <a:chExt cx="1792736" cy="758606"/>
          </a:xfrm>
        </p:grpSpPr>
        <p:sp>
          <p:nvSpPr>
            <p:cNvPr id="19" name="右大括号 18">
              <a:extLst>
                <a:ext uri="{FF2B5EF4-FFF2-40B4-BE49-F238E27FC236}">
                  <a16:creationId xmlns:a16="http://schemas.microsoft.com/office/drawing/2014/main" id="{66D46866-4507-6497-DB9D-8A2E39E820F0}"/>
                </a:ext>
              </a:extLst>
            </p:cNvPr>
            <p:cNvSpPr/>
            <p:nvPr/>
          </p:nvSpPr>
          <p:spPr>
            <a:xfrm rot="5400000">
              <a:off x="3995954" y="4090238"/>
              <a:ext cx="301790" cy="1792736"/>
            </a:xfrm>
            <a:custGeom>
              <a:avLst/>
              <a:gdLst>
                <a:gd name="connsiteX0" fmla="*/ 0 w 301790"/>
                <a:gd name="connsiteY0" fmla="*/ 0 h 1792736"/>
                <a:gd name="connsiteX1" fmla="*/ 150895 w 301790"/>
                <a:gd name="connsiteY1" fmla="*/ 32129 h 1792736"/>
                <a:gd name="connsiteX2" fmla="*/ 150895 w 301790"/>
                <a:gd name="connsiteY2" fmla="*/ 428195 h 1792736"/>
                <a:gd name="connsiteX3" fmla="*/ 150895 w 301790"/>
                <a:gd name="connsiteY3" fmla="*/ 857266 h 1792736"/>
                <a:gd name="connsiteX4" fmla="*/ 301790 w 301790"/>
                <a:gd name="connsiteY4" fmla="*/ 889395 h 1792736"/>
                <a:gd name="connsiteX5" fmla="*/ 150895 w 301790"/>
                <a:gd name="connsiteY5" fmla="*/ 921524 h 1792736"/>
                <a:gd name="connsiteX6" fmla="*/ 150895 w 301790"/>
                <a:gd name="connsiteY6" fmla="*/ 1341066 h 1792736"/>
                <a:gd name="connsiteX7" fmla="*/ 150895 w 301790"/>
                <a:gd name="connsiteY7" fmla="*/ 1760607 h 1792736"/>
                <a:gd name="connsiteX8" fmla="*/ 0 w 301790"/>
                <a:gd name="connsiteY8" fmla="*/ 1792736 h 1792736"/>
                <a:gd name="connsiteX9" fmla="*/ 0 w 301790"/>
                <a:gd name="connsiteY9" fmla="*/ 1213085 h 1792736"/>
                <a:gd name="connsiteX10" fmla="*/ 0 w 301790"/>
                <a:gd name="connsiteY10" fmla="*/ 615506 h 1792736"/>
                <a:gd name="connsiteX11" fmla="*/ 0 w 301790"/>
                <a:gd name="connsiteY11" fmla="*/ 0 h 1792736"/>
                <a:gd name="connsiteX0" fmla="*/ 0 w 301790"/>
                <a:gd name="connsiteY0" fmla="*/ 0 h 1792736"/>
                <a:gd name="connsiteX1" fmla="*/ 150895 w 301790"/>
                <a:gd name="connsiteY1" fmla="*/ 32129 h 1792736"/>
                <a:gd name="connsiteX2" fmla="*/ 150895 w 301790"/>
                <a:gd name="connsiteY2" fmla="*/ 452949 h 1792736"/>
                <a:gd name="connsiteX3" fmla="*/ 150895 w 301790"/>
                <a:gd name="connsiteY3" fmla="*/ 857266 h 1792736"/>
                <a:gd name="connsiteX4" fmla="*/ 301790 w 301790"/>
                <a:gd name="connsiteY4" fmla="*/ 889395 h 1792736"/>
                <a:gd name="connsiteX5" fmla="*/ 150895 w 301790"/>
                <a:gd name="connsiteY5" fmla="*/ 921524 h 1792736"/>
                <a:gd name="connsiteX6" fmla="*/ 150895 w 301790"/>
                <a:gd name="connsiteY6" fmla="*/ 1324284 h 1792736"/>
                <a:gd name="connsiteX7" fmla="*/ 150895 w 301790"/>
                <a:gd name="connsiteY7" fmla="*/ 1760607 h 1792736"/>
                <a:gd name="connsiteX8" fmla="*/ 0 w 301790"/>
                <a:gd name="connsiteY8" fmla="*/ 1792736 h 179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1790" h="1792736" stroke="0" extrusionOk="0">
                  <a:moveTo>
                    <a:pt x="0" y="0"/>
                  </a:moveTo>
                  <a:cubicBezTo>
                    <a:pt x="82029" y="-369"/>
                    <a:pt x="150970" y="10232"/>
                    <a:pt x="150895" y="32129"/>
                  </a:cubicBezTo>
                  <a:cubicBezTo>
                    <a:pt x="161994" y="210663"/>
                    <a:pt x="108276" y="331485"/>
                    <a:pt x="150895" y="428195"/>
                  </a:cubicBezTo>
                  <a:cubicBezTo>
                    <a:pt x="193514" y="524905"/>
                    <a:pt x="142836" y="691073"/>
                    <a:pt x="150895" y="857266"/>
                  </a:cubicBezTo>
                  <a:cubicBezTo>
                    <a:pt x="155782" y="874452"/>
                    <a:pt x="224888" y="894105"/>
                    <a:pt x="301790" y="889395"/>
                  </a:cubicBezTo>
                  <a:cubicBezTo>
                    <a:pt x="219261" y="890267"/>
                    <a:pt x="149797" y="901640"/>
                    <a:pt x="150895" y="921524"/>
                  </a:cubicBezTo>
                  <a:cubicBezTo>
                    <a:pt x="169344" y="1023207"/>
                    <a:pt x="144639" y="1251694"/>
                    <a:pt x="150895" y="1341066"/>
                  </a:cubicBezTo>
                  <a:cubicBezTo>
                    <a:pt x="157151" y="1430438"/>
                    <a:pt x="133770" y="1647805"/>
                    <a:pt x="150895" y="1760607"/>
                  </a:cubicBezTo>
                  <a:cubicBezTo>
                    <a:pt x="133132" y="1782222"/>
                    <a:pt x="92875" y="1787997"/>
                    <a:pt x="0" y="1792736"/>
                  </a:cubicBezTo>
                  <a:cubicBezTo>
                    <a:pt x="-29399" y="1571869"/>
                    <a:pt x="65202" y="1391213"/>
                    <a:pt x="0" y="1213085"/>
                  </a:cubicBezTo>
                  <a:cubicBezTo>
                    <a:pt x="-65202" y="1034957"/>
                    <a:pt x="49855" y="797626"/>
                    <a:pt x="0" y="615506"/>
                  </a:cubicBezTo>
                  <a:cubicBezTo>
                    <a:pt x="-49855" y="433386"/>
                    <a:pt x="48616" y="293571"/>
                    <a:pt x="0" y="0"/>
                  </a:cubicBezTo>
                  <a:close/>
                </a:path>
                <a:path w="301790" h="1792736" fill="none" extrusionOk="0">
                  <a:moveTo>
                    <a:pt x="0" y="0"/>
                  </a:moveTo>
                  <a:cubicBezTo>
                    <a:pt x="83437" y="1945"/>
                    <a:pt x="147407" y="16710"/>
                    <a:pt x="150895" y="32129"/>
                  </a:cubicBezTo>
                  <a:cubicBezTo>
                    <a:pt x="185011" y="209553"/>
                    <a:pt x="114232" y="265343"/>
                    <a:pt x="150895" y="452949"/>
                  </a:cubicBezTo>
                  <a:cubicBezTo>
                    <a:pt x="187558" y="640555"/>
                    <a:pt x="150644" y="656840"/>
                    <a:pt x="150895" y="857266"/>
                  </a:cubicBezTo>
                  <a:cubicBezTo>
                    <a:pt x="143933" y="863948"/>
                    <a:pt x="213675" y="884343"/>
                    <a:pt x="301790" y="889395"/>
                  </a:cubicBezTo>
                  <a:cubicBezTo>
                    <a:pt x="218109" y="888951"/>
                    <a:pt x="154967" y="901349"/>
                    <a:pt x="150895" y="921524"/>
                  </a:cubicBezTo>
                  <a:cubicBezTo>
                    <a:pt x="178352" y="1055615"/>
                    <a:pt x="137697" y="1188679"/>
                    <a:pt x="150895" y="1324284"/>
                  </a:cubicBezTo>
                  <a:cubicBezTo>
                    <a:pt x="164093" y="1459889"/>
                    <a:pt x="136797" y="1636980"/>
                    <a:pt x="150895" y="1760607"/>
                  </a:cubicBezTo>
                  <a:cubicBezTo>
                    <a:pt x="158444" y="1779899"/>
                    <a:pt x="75401" y="1795815"/>
                    <a:pt x="0" y="1792736"/>
                  </a:cubicBezTo>
                </a:path>
                <a:path w="301790" h="1792736" fill="none" stroke="0" extrusionOk="0">
                  <a:moveTo>
                    <a:pt x="0" y="0"/>
                  </a:moveTo>
                  <a:cubicBezTo>
                    <a:pt x="83642" y="413"/>
                    <a:pt x="150756" y="11118"/>
                    <a:pt x="150895" y="32129"/>
                  </a:cubicBezTo>
                  <a:cubicBezTo>
                    <a:pt x="161465" y="219372"/>
                    <a:pt x="137545" y="353665"/>
                    <a:pt x="150895" y="444698"/>
                  </a:cubicBezTo>
                  <a:cubicBezTo>
                    <a:pt x="164245" y="535731"/>
                    <a:pt x="125403" y="717107"/>
                    <a:pt x="150895" y="857266"/>
                  </a:cubicBezTo>
                  <a:cubicBezTo>
                    <a:pt x="154063" y="879581"/>
                    <a:pt x="221282" y="908639"/>
                    <a:pt x="301790" y="889395"/>
                  </a:cubicBezTo>
                  <a:cubicBezTo>
                    <a:pt x="217813" y="889234"/>
                    <a:pt x="150532" y="903519"/>
                    <a:pt x="150895" y="921524"/>
                  </a:cubicBezTo>
                  <a:cubicBezTo>
                    <a:pt x="200914" y="1013212"/>
                    <a:pt x="130420" y="1246994"/>
                    <a:pt x="150895" y="1349456"/>
                  </a:cubicBezTo>
                  <a:cubicBezTo>
                    <a:pt x="171370" y="1451918"/>
                    <a:pt x="137862" y="1572946"/>
                    <a:pt x="150895" y="1760607"/>
                  </a:cubicBezTo>
                  <a:cubicBezTo>
                    <a:pt x="159270" y="1771775"/>
                    <a:pt x="74374" y="1784150"/>
                    <a:pt x="0" y="1792736"/>
                  </a:cubicBezTo>
                </a:path>
              </a:pathLst>
            </a:custGeom>
            <a:ln>
              <a:solidFill>
                <a:schemeClr val="accent5"/>
              </a:solidFill>
              <a:extLst>
                <a:ext uri="{C807C97D-BFC1-408E-A445-0C87EB9F89A2}">
                  <ask:lineSketchStyleProps xmlns:ask="http://schemas.microsoft.com/office/drawing/2018/sketchyshapes" sd="3356319214">
                    <a:prstGeom prst="rightBrace">
                      <a:avLst>
                        <a:gd name="adj1" fmla="val 10646"/>
                        <a:gd name="adj2" fmla="val 49611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9B3F26B0-0AC3-2706-08A1-F410A76E7EE8}"/>
                    </a:ext>
                  </a:extLst>
                </p:cNvPr>
                <p:cNvSpPr txBox="1"/>
                <p:nvPr/>
              </p:nvSpPr>
              <p:spPr>
                <a:xfrm>
                  <a:off x="3951405" y="5132652"/>
                  <a:ext cx="390888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oMath>
                    </m:oMathPara>
                  </a14:m>
                  <a:endParaRPr lang="zh-CN" altLang="en-US" sz="24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9B3F26B0-0AC3-2706-08A1-F410A76E7E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1405" y="5132652"/>
                  <a:ext cx="390888" cy="461665"/>
                </a:xfrm>
                <a:prstGeom prst="rect">
                  <a:avLst/>
                </a:prstGeom>
                <a:blipFill>
                  <a:blip r:embed="rId12"/>
                  <a:stretch>
                    <a:fillRect r="-15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3E900E8-EB64-F836-BEC0-70C83D5649A7}"/>
                  </a:ext>
                </a:extLst>
              </p:cNvPr>
              <p:cNvSpPr txBox="1"/>
              <p:nvPr/>
            </p:nvSpPr>
            <p:spPr>
              <a:xfrm>
                <a:off x="730175" y="5237773"/>
                <a:ext cx="10731650" cy="83221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i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Rockwell" panose="02060603020205020403" pitchFamily="18" charset="0"/>
                    <a:cs typeface="Segoe UI" panose="020B0502040204020203" pitchFamily="34" charset="0"/>
                  </a:rPr>
                  <a:t>By checking whether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𝑋</m:t>
                    </m:r>
                    <m:r>
                      <a:rPr lang="en-US" altLang="zh-CN" sz="2400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′</m:t>
                    </m:r>
                  </m:oMath>
                </a14:m>
                <a:r>
                  <a:rPr lang="zh-CN" altLang="en-US" sz="2400" i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Rockwell" panose="02060603020205020403" pitchFamily="18" charset="0"/>
                    <a:cs typeface="Segoe UI" panose="020B0502040204020203" pitchFamily="34" charset="0"/>
                  </a:rPr>
                  <a:t> </a:t>
                </a:r>
                <a:r>
                  <a:rPr lang="en-US" altLang="zh-CN" sz="2400" i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Rockwell" panose="02060603020205020403" pitchFamily="18" charset="0"/>
                    <a:cs typeface="Segoe UI" panose="020B0502040204020203" pitchFamily="34" charset="0"/>
                  </a:rPr>
                  <a:t>is similar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𝑋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𝐿𝑆</m:t>
                        </m:r>
                      </m:sup>
                    </m:sSup>
                  </m:oMath>
                </a14:m>
                <a:r>
                  <a:rPr lang="zh-CN" altLang="en-US" sz="2400" i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Rockwell" panose="02060603020205020403" pitchFamily="18" charset="0"/>
                    <a:cs typeface="Segoe UI" panose="020B0502040204020203" pitchFamily="34" charset="0"/>
                  </a:rPr>
                  <a:t> </a:t>
                </a:r>
                <a:r>
                  <a:rPr lang="en-US" altLang="zh-CN" sz="2400" i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Rockwell" panose="02060603020205020403" pitchFamily="18" charset="0"/>
                    <a:cs typeface="Segoe UI" panose="020B0502040204020203" pitchFamily="34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𝑋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𝑃</m:t>
                        </m:r>
                      </m:sup>
                    </m:sSup>
                  </m:oMath>
                </a14:m>
                <a:r>
                  <a:rPr lang="en-US" altLang="zh-CN" sz="2400" i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Rockwell" panose="02060603020205020403" pitchFamily="18" charset="0"/>
                    <a:cs typeface="Segoe UI" panose="020B0502040204020203" pitchFamily="34" charset="0"/>
                  </a:rPr>
                  <a:t>, we can determine whether the KPI is abnormal.</a:t>
                </a:r>
                <a:endParaRPr lang="zh-CN" altLang="en-US" sz="2400" i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Rockwell" panose="02060603020205020403" pitchFamily="18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3E900E8-EB64-F836-BEC0-70C83D564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75" y="5237773"/>
                <a:ext cx="10731650" cy="83221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组合 23">
            <a:extLst>
              <a:ext uri="{FF2B5EF4-FFF2-40B4-BE49-F238E27FC236}">
                <a16:creationId xmlns:a16="http://schemas.microsoft.com/office/drawing/2014/main" id="{59D3836A-CCD6-ECD4-EBB2-8C9AF228DD91}"/>
              </a:ext>
            </a:extLst>
          </p:cNvPr>
          <p:cNvGrpSpPr/>
          <p:nvPr/>
        </p:nvGrpSpPr>
        <p:grpSpPr>
          <a:xfrm>
            <a:off x="8723216" y="6467551"/>
            <a:ext cx="1573255" cy="252079"/>
            <a:chOff x="5154116" y="5114440"/>
            <a:chExt cx="6483838" cy="1038891"/>
          </a:xfrm>
        </p:grpSpPr>
        <p:sp>
          <p:nvSpPr>
            <p:cNvPr id="25" name="矩形: 圆角 24" descr="清单 纯色填充">
              <a:extLst>
                <a:ext uri="{FF2B5EF4-FFF2-40B4-BE49-F238E27FC236}">
                  <a16:creationId xmlns:a16="http://schemas.microsoft.com/office/drawing/2014/main" id="{68FB2166-7B57-AA48-76EE-2104C8C82D5B}"/>
                </a:ext>
              </a:extLst>
            </p:cNvPr>
            <p:cNvSpPr/>
            <p:nvPr/>
          </p:nvSpPr>
          <p:spPr>
            <a:xfrm>
              <a:off x="5154116" y="5114440"/>
              <a:ext cx="1507825" cy="1038891"/>
            </a:xfrm>
            <a:prstGeom prst="roundRect">
              <a:avLst/>
            </a:prstGeom>
            <a:blipFill dpi="0" rotWithShape="1"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矩形: 圆角 25" descr="灯泡和齿轮 纯色填充">
              <a:extLst>
                <a:ext uri="{FF2B5EF4-FFF2-40B4-BE49-F238E27FC236}">
                  <a16:creationId xmlns:a16="http://schemas.microsoft.com/office/drawing/2014/main" id="{EFCC8F2B-0AFB-8867-9B08-908174C9C369}"/>
                </a:ext>
              </a:extLst>
            </p:cNvPr>
            <p:cNvSpPr/>
            <p:nvPr/>
          </p:nvSpPr>
          <p:spPr>
            <a:xfrm>
              <a:off x="6812787" y="5114440"/>
              <a:ext cx="1507825" cy="1038891"/>
            </a:xfrm>
            <a:prstGeom prst="roundRect">
              <a:avLst/>
            </a:prstGeom>
            <a:blipFill dpi="0" rotWithShape="1"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矩形: 圆角 26" descr="条形图 纯色填充">
              <a:extLst>
                <a:ext uri="{FF2B5EF4-FFF2-40B4-BE49-F238E27FC236}">
                  <a16:creationId xmlns:a16="http://schemas.microsoft.com/office/drawing/2014/main" id="{F5A27518-9288-35A4-A79D-CA946DC342E9}"/>
                </a:ext>
              </a:extLst>
            </p:cNvPr>
            <p:cNvSpPr/>
            <p:nvPr/>
          </p:nvSpPr>
          <p:spPr>
            <a:xfrm>
              <a:off x="8471458" y="5114440"/>
              <a:ext cx="1507825" cy="1038891"/>
            </a:xfrm>
            <a:prstGeom prst="roundRect">
              <a:avLst/>
            </a:prstGeom>
            <a:blipFill dpi="0" rotWithShape="1"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矩形: 圆角 27" descr="火箭 纯色填充">
              <a:extLst>
                <a:ext uri="{FF2B5EF4-FFF2-40B4-BE49-F238E27FC236}">
                  <a16:creationId xmlns:a16="http://schemas.microsoft.com/office/drawing/2014/main" id="{49CFC6BA-EEBC-3C54-D63B-8B21BE8861D8}"/>
                </a:ext>
              </a:extLst>
            </p:cNvPr>
            <p:cNvSpPr/>
            <p:nvPr/>
          </p:nvSpPr>
          <p:spPr>
            <a:xfrm>
              <a:off x="10130129" y="5114440"/>
              <a:ext cx="1507825" cy="1038891"/>
            </a:xfrm>
            <a:prstGeom prst="roundRect">
              <a:avLst/>
            </a:prstGeom>
            <a:blipFill dpi="0" rotWithShape="1"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56321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0ED0D14-1ED4-4539-B59B-63BF78C6D2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i="1" dirty="0">
                <a:latin typeface="Rockwell" panose="02060603020205020403" pitchFamily="18" charset="0"/>
                <a:cs typeface="Times New Roman" panose="02020603050405020304" pitchFamily="18" charset="0"/>
              </a:rPr>
              <a:t>Kontrast</a:t>
            </a:r>
            <a:r>
              <a:rPr lang="en-US" altLang="zh-CN" dirty="0">
                <a:latin typeface="Rockwell" panose="02060603020205020403" pitchFamily="18" charset="0"/>
                <a:cs typeface="Times New Roman" panose="02020603050405020304" pitchFamily="18" charset="0"/>
              </a:rPr>
              <a:t> Design</a:t>
            </a:r>
            <a:endParaRPr lang="zh-CN" altLang="en-US" dirty="0">
              <a:latin typeface="Rockwell" panose="02060603020205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67EE3C-80BC-4296-9425-D6DC6B1D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14</a:t>
            </a:fld>
            <a:endParaRPr lang="ko-KR" alt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7959241-4F01-8FDB-3C7D-D0863BC87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53" b="93725" l="12811" r="92883">
                        <a14:foregroundMark x1="64057" y1="15294" x2="64057" y2="15294"/>
                        <a14:foregroundMark x1="75445" y1="12941" x2="75445" y2="12941"/>
                        <a14:foregroundMark x1="67260" y1="15294" x2="67260" y2="15294"/>
                        <a14:foregroundMark x1="71530" y1="14510" x2="74021" y2="18431"/>
                        <a14:foregroundMark x1="75277" y1="18462" x2="92527" y2="45490"/>
                        <a14:foregroundMark x1="71503" y1="12549" x2="74644" y2="17470"/>
                        <a14:foregroundMark x1="71003" y1="11765" x2="71503" y2="12549"/>
                        <a14:foregroundMark x1="69751" y1="9804" x2="71003" y2="11765"/>
                        <a14:foregroundMark x1="92527" y1="45490" x2="78292" y2="78039"/>
                        <a14:foregroundMark x1="34662" y1="92941" x2="32916" y2="93201"/>
                        <a14:foregroundMark x1="37294" y1="92549" x2="34662" y2="92941"/>
                        <a14:foregroundMark x1="39927" y1="92157" x2="37294" y2="92549"/>
                        <a14:foregroundMark x1="71530" y1="87451" x2="39927" y2="92157"/>
                        <a14:foregroundMark x1="28643" y1="85339" x2="12100" y2="46275"/>
                        <a14:foregroundMark x1="12100" y1="46275" x2="44840" y2="10588"/>
                        <a14:foregroundMark x1="60756" y1="9289" x2="64057" y2="9020"/>
                        <a14:foregroundMark x1="44840" y1="10588" x2="56383" y2="9646"/>
                        <a14:foregroundMark x1="31843" y1="87960" x2="30739" y2="88092"/>
                        <a14:foregroundMark x1="69039" y1="83529" x2="33689" y2="87740"/>
                        <a14:foregroundMark x1="34279" y1="91765" x2="32399" y2="91987"/>
                        <a14:foregroundMark x1="70819" y1="87451" x2="34279" y2="91765"/>
                        <a14:foregroundMark x1="16014" y1="69412" x2="25623" y2="26667"/>
                        <a14:foregroundMark x1="25623" y1="26667" x2="59353" y2="4802"/>
                        <a14:foregroundMark x1="63794" y1="4335" x2="72954" y2="10196"/>
                        <a14:foregroundMark x1="92171" y1="53725" x2="92171" y2="53725"/>
                        <a14:foregroundMark x1="92883" y1="51765" x2="92883" y2="51765"/>
                        <a14:foregroundMark x1="14947" y1="33725" x2="13523" y2="63529"/>
                        <a14:foregroundMark x1="44484" y1="92549" x2="61566" y2="92157"/>
                        <a14:foregroundMark x1="52669" y1="93725" x2="52669" y2="93725"/>
                        <a14:backgroundMark x1="28470" y1="96471" x2="31317" y2="93725"/>
                        <a14:backgroundMark x1="33808" y1="95294" x2="30961" y2="93333"/>
                        <a14:backgroundMark x1="33096" y1="94118" x2="33096" y2="94118"/>
                        <a14:backgroundMark x1="32384" y1="93333" x2="32384" y2="93333"/>
                        <a14:backgroundMark x1="32740" y1="93333" x2="32740" y2="93333"/>
                        <a14:backgroundMark x1="33452" y1="93333" x2="33452" y2="93333"/>
                        <a14:backgroundMark x1="33452" y1="93333" x2="33452" y2="93333"/>
                        <a14:backgroundMark x1="32384" y1="92549" x2="32384" y2="92549"/>
                        <a14:backgroundMark x1="32384" y1="92549" x2="32384" y2="92549"/>
                        <a14:backgroundMark x1="32740" y1="92549" x2="32740" y2="92549"/>
                        <a14:backgroundMark x1="34164" y1="93725" x2="34164" y2="93725"/>
                        <a14:backgroundMark x1="34520" y1="93333" x2="34520" y2="93333"/>
                        <a14:backgroundMark x1="32384" y1="91765" x2="32384" y2="91765"/>
                        <a14:backgroundMark x1="32740" y1="92157" x2="32740" y2="92157"/>
                        <a14:backgroundMark x1="33452" y1="92941" x2="33452" y2="92941"/>
                        <a14:backgroundMark x1="60854" y1="2353" x2="64769" y2="2745"/>
                        <a14:backgroundMark x1="79715" y1="12549" x2="79715" y2="12549"/>
                        <a14:backgroundMark x1="79359" y1="11765" x2="79359" y2="11765"/>
                        <a14:backgroundMark x1="79359" y1="10980" x2="80427" y2="11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4"/>
          <a:stretch/>
        </p:blipFill>
        <p:spPr bwMode="auto">
          <a:xfrm>
            <a:off x="11092774" y="62157"/>
            <a:ext cx="1099226" cy="107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占位符 2">
            <a:extLst>
              <a:ext uri="{FF2B5EF4-FFF2-40B4-BE49-F238E27FC236}">
                <a16:creationId xmlns:a16="http://schemas.microsoft.com/office/drawing/2014/main" id="{3B9B78E7-EC91-E8C0-75E4-BA2EF4381F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0850" y="727075"/>
            <a:ext cx="11136313" cy="406400"/>
          </a:xfrm>
        </p:spPr>
        <p:txBody>
          <a:bodyPr/>
          <a:lstStyle/>
          <a:p>
            <a:r>
              <a:rPr lang="en-US" altLang="zh-CN" dirty="0">
                <a:latin typeface="Rockwell" panose="02060603020205020403" pitchFamily="18" charset="0"/>
              </a:rPr>
              <a:t>Model Design</a:t>
            </a:r>
            <a:endParaRPr lang="zh-CN" altLang="en-US" dirty="0">
              <a:latin typeface="Rockwell" panose="02060603020205020403" pitchFamily="18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8E7E087-053A-84D9-9339-9E04E7ECAC46}"/>
              </a:ext>
            </a:extLst>
          </p:cNvPr>
          <p:cNvGrpSpPr/>
          <p:nvPr/>
        </p:nvGrpSpPr>
        <p:grpSpPr>
          <a:xfrm>
            <a:off x="8970863" y="4382288"/>
            <a:ext cx="2671524" cy="1559207"/>
            <a:chOff x="8970863" y="4382288"/>
            <a:chExt cx="2671524" cy="1559207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F28E4C3-F8A3-221D-87E6-A408D084A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70863" y="4382288"/>
              <a:ext cx="2671524" cy="1559207"/>
            </a:xfrm>
            <a:prstGeom prst="rect">
              <a:avLst/>
            </a:prstGeom>
          </p:spPr>
        </p:pic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79C27F2F-9417-AAC7-3625-95E2AA66249E}"/>
                </a:ext>
              </a:extLst>
            </p:cNvPr>
            <p:cNvSpPr/>
            <p:nvPr/>
          </p:nvSpPr>
          <p:spPr>
            <a:xfrm>
              <a:off x="9711267" y="4436533"/>
              <a:ext cx="524933" cy="662517"/>
            </a:xfrm>
            <a:custGeom>
              <a:avLst/>
              <a:gdLst>
                <a:gd name="connsiteX0" fmla="*/ 0 w 524933"/>
                <a:gd name="connsiteY0" fmla="*/ 0 h 662517"/>
                <a:gd name="connsiteX1" fmla="*/ 0 w 524933"/>
                <a:gd name="connsiteY1" fmla="*/ 324633 h 662517"/>
                <a:gd name="connsiteX2" fmla="*/ 0 w 524933"/>
                <a:gd name="connsiteY2" fmla="*/ 662517 h 662517"/>
                <a:gd name="connsiteX3" fmla="*/ 524933 w 524933"/>
                <a:gd name="connsiteY3" fmla="*/ 662517 h 662517"/>
                <a:gd name="connsiteX4" fmla="*/ 524933 w 524933"/>
                <a:gd name="connsiteY4" fmla="*/ 340995 h 662517"/>
                <a:gd name="connsiteX5" fmla="*/ 524933 w 524933"/>
                <a:gd name="connsiteY5" fmla="*/ 6350 h 662517"/>
                <a:gd name="connsiteX6" fmla="*/ 0 w 524933"/>
                <a:gd name="connsiteY6" fmla="*/ 0 h 66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4933" h="662517" extrusionOk="0">
                  <a:moveTo>
                    <a:pt x="0" y="0"/>
                  </a:moveTo>
                  <a:cubicBezTo>
                    <a:pt x="13120" y="127520"/>
                    <a:pt x="-24155" y="176366"/>
                    <a:pt x="0" y="324633"/>
                  </a:cubicBezTo>
                  <a:cubicBezTo>
                    <a:pt x="24155" y="472900"/>
                    <a:pt x="-17973" y="562457"/>
                    <a:pt x="0" y="662517"/>
                  </a:cubicBezTo>
                  <a:cubicBezTo>
                    <a:pt x="261421" y="618980"/>
                    <a:pt x="307767" y="711145"/>
                    <a:pt x="524933" y="662517"/>
                  </a:cubicBezTo>
                  <a:cubicBezTo>
                    <a:pt x="502244" y="568357"/>
                    <a:pt x="537053" y="434534"/>
                    <a:pt x="524933" y="340995"/>
                  </a:cubicBezTo>
                  <a:cubicBezTo>
                    <a:pt x="512813" y="247456"/>
                    <a:pt x="560190" y="90425"/>
                    <a:pt x="524933" y="6350"/>
                  </a:cubicBezTo>
                  <a:cubicBezTo>
                    <a:pt x="269658" y="58338"/>
                    <a:pt x="145910" y="-50651"/>
                    <a:pt x="0" y="0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3389923542">
                    <a:custGeom>
                      <a:avLst/>
                      <a:gdLst>
                        <a:gd name="connsiteX0" fmla="*/ 0 w 524933"/>
                        <a:gd name="connsiteY0" fmla="*/ 0 h 662517"/>
                        <a:gd name="connsiteX1" fmla="*/ 0 w 524933"/>
                        <a:gd name="connsiteY1" fmla="*/ 662517 h 662517"/>
                        <a:gd name="connsiteX2" fmla="*/ 524933 w 524933"/>
                        <a:gd name="connsiteY2" fmla="*/ 662517 h 662517"/>
                        <a:gd name="connsiteX3" fmla="*/ 524933 w 524933"/>
                        <a:gd name="connsiteY3" fmla="*/ 6350 h 662517"/>
                        <a:gd name="connsiteX4" fmla="*/ 0 w 524933"/>
                        <a:gd name="connsiteY4" fmla="*/ 0 h 6625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4933" h="662517">
                          <a:moveTo>
                            <a:pt x="0" y="0"/>
                          </a:moveTo>
                          <a:lnTo>
                            <a:pt x="0" y="662517"/>
                          </a:lnTo>
                          <a:lnTo>
                            <a:pt x="524933" y="662517"/>
                          </a:lnTo>
                          <a:lnTo>
                            <a:pt x="524933" y="635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05CAB50E-1AAD-6191-9547-9E8F25B644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673" y="1779198"/>
            <a:ext cx="5512083" cy="3143412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9F5019B-C810-FF33-94FC-7BA9CBD04562}"/>
              </a:ext>
            </a:extLst>
          </p:cNvPr>
          <p:cNvSpPr txBox="1"/>
          <p:nvPr/>
        </p:nvSpPr>
        <p:spPr>
          <a:xfrm>
            <a:off x="730175" y="5237773"/>
            <a:ext cx="10731650" cy="830997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Inspired by the contrastive learning technique, the Siamese-Network-based model determines the </a:t>
            </a:r>
            <a:r>
              <a:rPr lang="en-US" altLang="zh-CN" sz="2400" i="1" dirty="0">
                <a:solidFill>
                  <a:srgbClr val="FFFF00"/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similarity</a:t>
            </a:r>
            <a:r>
              <a:rPr lang="en-US" altLang="zh-CN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 of two time series segments.</a:t>
            </a:r>
            <a:endParaRPr lang="zh-CN" altLang="en-US" sz="2400" i="1" dirty="0">
              <a:solidFill>
                <a:prstClr val="black">
                  <a:lumMod val="85000"/>
                  <a:lumOff val="15000"/>
                </a:prstClr>
              </a:solidFill>
              <a:latin typeface="Rockwell" panose="02060603020205020403" pitchFamily="18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A908108-893A-D923-14E3-24B14B91FA8F}"/>
                  </a:ext>
                </a:extLst>
              </p:cNvPr>
              <p:cNvSpPr txBox="1"/>
              <p:nvPr/>
            </p:nvSpPr>
            <p:spPr>
              <a:xfrm>
                <a:off x="7156012" y="2232071"/>
                <a:ext cx="4425831" cy="113877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Training Input: </a:t>
                </a:r>
                <a:r>
                  <a:rPr lang="en-US" altLang="zh-CN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Time series</a:t>
                </a:r>
                <a:r>
                  <a:rPr lang="en-US" altLang="zh-CN" sz="20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zh-CN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segment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𝐴</m:t>
                    </m:r>
                    <m:r>
                      <a:rPr lang="en-US" altLang="zh-CN" sz="2000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, </m:t>
                    </m:r>
                    <m:r>
                      <a:rPr lang="en-US" altLang="zh-CN" sz="2000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𝐵</m:t>
                    </m:r>
                  </m:oMath>
                </a14:m>
                <a:r>
                  <a:rPr lang="en-US" altLang="zh-CN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and a similarity label</a:t>
                </a:r>
              </a:p>
              <a:p>
                <a:r>
                  <a:rPr lang="en-US" altLang="zh-CN" sz="24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Output: </a:t>
                </a:r>
                <a:r>
                  <a:rPr lang="en-US" altLang="zh-CN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 similarity score</a:t>
                </a: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A908108-893A-D923-14E3-24B14B91F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012" y="2232071"/>
                <a:ext cx="4425831" cy="11387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40B8EF8-55A5-716C-57C6-7D4E7FF735CF}"/>
                  </a:ext>
                </a:extLst>
              </p:cNvPr>
              <p:cNvSpPr txBox="1"/>
              <p:nvPr/>
            </p:nvSpPr>
            <p:spPr>
              <a:xfrm>
                <a:off x="7156011" y="3495597"/>
                <a:ext cx="4425831" cy="70891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FFFF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 model</a:t>
                </a:r>
                <a:r>
                  <a:rPr lang="en-US" altLang="zh-CN" sz="20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: 	</a:t>
                </a:r>
                <a:r>
                  <a:rPr lang="en-US" altLang="zh-CN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compare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altLang="zh-CN" sz="2000" b="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𝑋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𝑃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and</a:t>
                </a:r>
                <a:r>
                  <a:rPr lang="en-US" altLang="zh-CN" sz="20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𝑋</m:t>
                    </m:r>
                    <m:r>
                      <a:rPr lang="en-US" altLang="zh-CN" sz="2000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′</m:t>
                    </m:r>
                  </m:oMath>
                </a14:m>
                <a:endParaRPr lang="en-US" altLang="zh-CN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/>
                <a:r>
                  <a:rPr lang="en-US" altLang="zh-CN" sz="2000" b="1" dirty="0">
                    <a:solidFill>
                      <a:srgbClr val="FFFF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LS model</a:t>
                </a:r>
                <a:r>
                  <a:rPr lang="en-US" altLang="zh-CN" sz="20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: 	</a:t>
                </a:r>
                <a:r>
                  <a:rPr lang="en-US" altLang="zh-CN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compare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altLang="zh-CN" sz="2000" b="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𝑋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𝐿𝑆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𝑋</m:t>
                    </m:r>
                    <m:r>
                      <a:rPr lang="en-US" altLang="zh-CN" sz="2000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′</m:t>
                    </m:r>
                  </m:oMath>
                </a14:m>
                <a:endPara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40B8EF8-55A5-716C-57C6-7D4E7FF73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011" y="3495597"/>
                <a:ext cx="4425831" cy="7089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>
            <a:extLst>
              <a:ext uri="{FF2B5EF4-FFF2-40B4-BE49-F238E27FC236}">
                <a16:creationId xmlns:a16="http://schemas.microsoft.com/office/drawing/2014/main" id="{74F32628-4800-E8FD-BF8D-99E335E05749}"/>
              </a:ext>
            </a:extLst>
          </p:cNvPr>
          <p:cNvGrpSpPr/>
          <p:nvPr/>
        </p:nvGrpSpPr>
        <p:grpSpPr>
          <a:xfrm>
            <a:off x="8723216" y="6467551"/>
            <a:ext cx="1573255" cy="252079"/>
            <a:chOff x="5154116" y="5114440"/>
            <a:chExt cx="6483838" cy="1038891"/>
          </a:xfrm>
        </p:grpSpPr>
        <p:sp>
          <p:nvSpPr>
            <p:cNvPr id="20" name="矩形: 圆角 19" descr="清单 纯色填充">
              <a:extLst>
                <a:ext uri="{FF2B5EF4-FFF2-40B4-BE49-F238E27FC236}">
                  <a16:creationId xmlns:a16="http://schemas.microsoft.com/office/drawing/2014/main" id="{B7F5F48C-B3CD-09F1-E139-9C8A1D5006DC}"/>
                </a:ext>
              </a:extLst>
            </p:cNvPr>
            <p:cNvSpPr/>
            <p:nvPr/>
          </p:nvSpPr>
          <p:spPr>
            <a:xfrm>
              <a:off x="5154116" y="5114440"/>
              <a:ext cx="1507825" cy="1038891"/>
            </a:xfrm>
            <a:prstGeom prst="roundRect">
              <a:avLst/>
            </a:prstGeom>
            <a:blipFill dpi="0" rotWithShape="1"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矩形: 圆角 20" descr="灯泡和齿轮 纯色填充">
              <a:extLst>
                <a:ext uri="{FF2B5EF4-FFF2-40B4-BE49-F238E27FC236}">
                  <a16:creationId xmlns:a16="http://schemas.microsoft.com/office/drawing/2014/main" id="{A82F2708-6F39-912A-531A-E734A6DC18CC}"/>
                </a:ext>
              </a:extLst>
            </p:cNvPr>
            <p:cNvSpPr/>
            <p:nvPr/>
          </p:nvSpPr>
          <p:spPr>
            <a:xfrm>
              <a:off x="6812787" y="5114440"/>
              <a:ext cx="1507825" cy="1038891"/>
            </a:xfrm>
            <a:prstGeom prst="roundRect">
              <a:avLst/>
            </a:prstGeom>
            <a:blipFill dpi="0" rotWithShape="1"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矩形: 圆角 21" descr="条形图 纯色填充">
              <a:extLst>
                <a:ext uri="{FF2B5EF4-FFF2-40B4-BE49-F238E27FC236}">
                  <a16:creationId xmlns:a16="http://schemas.microsoft.com/office/drawing/2014/main" id="{28DF3FCB-77AD-7ED7-8635-88E849F79C1C}"/>
                </a:ext>
              </a:extLst>
            </p:cNvPr>
            <p:cNvSpPr/>
            <p:nvPr/>
          </p:nvSpPr>
          <p:spPr>
            <a:xfrm>
              <a:off x="8471458" y="5114440"/>
              <a:ext cx="1507825" cy="1038891"/>
            </a:xfrm>
            <a:prstGeom prst="roundRect">
              <a:avLst/>
            </a:prstGeom>
            <a:blipFill dpi="0" rotWithShape="1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矩形: 圆角 22" descr="火箭 纯色填充">
              <a:extLst>
                <a:ext uri="{FF2B5EF4-FFF2-40B4-BE49-F238E27FC236}">
                  <a16:creationId xmlns:a16="http://schemas.microsoft.com/office/drawing/2014/main" id="{381DDBF2-1AF6-0E0E-D74B-F5A116C57D53}"/>
                </a:ext>
              </a:extLst>
            </p:cNvPr>
            <p:cNvSpPr/>
            <p:nvPr/>
          </p:nvSpPr>
          <p:spPr>
            <a:xfrm>
              <a:off x="10130129" y="5114440"/>
              <a:ext cx="1507825" cy="1038891"/>
            </a:xfrm>
            <a:prstGeom prst="roundRect">
              <a:avLst/>
            </a:prstGeom>
            <a:blipFill dpi="0" rotWithShape="1"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2312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0ED0D14-1ED4-4539-B59B-63BF78C6D2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i="1" dirty="0">
                <a:latin typeface="Rockwell" panose="02060603020205020403" pitchFamily="18" charset="0"/>
                <a:cs typeface="Times New Roman" panose="02020603050405020304" pitchFamily="18" charset="0"/>
              </a:rPr>
              <a:t>Kontrast</a:t>
            </a:r>
            <a:r>
              <a:rPr lang="en-US" altLang="zh-CN" dirty="0">
                <a:latin typeface="Rockwell" panose="02060603020205020403" pitchFamily="18" charset="0"/>
                <a:cs typeface="Times New Roman" panose="02020603050405020304" pitchFamily="18" charset="0"/>
              </a:rPr>
              <a:t> Design</a:t>
            </a:r>
            <a:endParaRPr lang="zh-CN" altLang="en-US" dirty="0">
              <a:latin typeface="Rockwell" panose="020606030202050204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7959241-4F01-8FDB-3C7D-D0863BC87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53" b="93725" l="12811" r="92883">
                        <a14:foregroundMark x1="64057" y1="15294" x2="64057" y2="15294"/>
                        <a14:foregroundMark x1="75445" y1="12941" x2="75445" y2="12941"/>
                        <a14:foregroundMark x1="67260" y1="15294" x2="67260" y2="15294"/>
                        <a14:foregroundMark x1="71530" y1="14510" x2="74021" y2="18431"/>
                        <a14:foregroundMark x1="75277" y1="18462" x2="92527" y2="45490"/>
                        <a14:foregroundMark x1="71503" y1="12549" x2="74644" y2="17470"/>
                        <a14:foregroundMark x1="71003" y1="11765" x2="71503" y2="12549"/>
                        <a14:foregroundMark x1="69751" y1="9804" x2="71003" y2="11765"/>
                        <a14:foregroundMark x1="92527" y1="45490" x2="78292" y2="78039"/>
                        <a14:foregroundMark x1="34662" y1="92941" x2="32916" y2="93201"/>
                        <a14:foregroundMark x1="37294" y1="92549" x2="34662" y2="92941"/>
                        <a14:foregroundMark x1="39927" y1="92157" x2="37294" y2="92549"/>
                        <a14:foregroundMark x1="71530" y1="87451" x2="39927" y2="92157"/>
                        <a14:foregroundMark x1="28643" y1="85339" x2="12100" y2="46275"/>
                        <a14:foregroundMark x1="12100" y1="46275" x2="44840" y2="10588"/>
                        <a14:foregroundMark x1="60756" y1="9289" x2="64057" y2="9020"/>
                        <a14:foregroundMark x1="44840" y1="10588" x2="56383" y2="9646"/>
                        <a14:foregroundMark x1="31843" y1="87960" x2="30739" y2="88092"/>
                        <a14:foregroundMark x1="69039" y1="83529" x2="33689" y2="87740"/>
                        <a14:foregroundMark x1="34279" y1="91765" x2="32399" y2="91987"/>
                        <a14:foregroundMark x1="70819" y1="87451" x2="34279" y2="91765"/>
                        <a14:foregroundMark x1="16014" y1="69412" x2="25623" y2="26667"/>
                        <a14:foregroundMark x1="25623" y1="26667" x2="59353" y2="4802"/>
                        <a14:foregroundMark x1="63794" y1="4335" x2="72954" y2="10196"/>
                        <a14:foregroundMark x1="92171" y1="53725" x2="92171" y2="53725"/>
                        <a14:foregroundMark x1="92883" y1="51765" x2="92883" y2="51765"/>
                        <a14:foregroundMark x1="14947" y1="33725" x2="13523" y2="63529"/>
                        <a14:foregroundMark x1="44484" y1="92549" x2="61566" y2="92157"/>
                        <a14:foregroundMark x1="52669" y1="93725" x2="52669" y2="93725"/>
                        <a14:backgroundMark x1="28470" y1="96471" x2="31317" y2="93725"/>
                        <a14:backgroundMark x1="33808" y1="95294" x2="30961" y2="93333"/>
                        <a14:backgroundMark x1="33096" y1="94118" x2="33096" y2="94118"/>
                        <a14:backgroundMark x1="32384" y1="93333" x2="32384" y2="93333"/>
                        <a14:backgroundMark x1="32740" y1="93333" x2="32740" y2="93333"/>
                        <a14:backgroundMark x1="33452" y1="93333" x2="33452" y2="93333"/>
                        <a14:backgroundMark x1="33452" y1="93333" x2="33452" y2="93333"/>
                        <a14:backgroundMark x1="32384" y1="92549" x2="32384" y2="92549"/>
                        <a14:backgroundMark x1="32384" y1="92549" x2="32384" y2="92549"/>
                        <a14:backgroundMark x1="32740" y1="92549" x2="32740" y2="92549"/>
                        <a14:backgroundMark x1="34164" y1="93725" x2="34164" y2="93725"/>
                        <a14:backgroundMark x1="34520" y1="93333" x2="34520" y2="93333"/>
                        <a14:backgroundMark x1="32384" y1="91765" x2="32384" y2="91765"/>
                        <a14:backgroundMark x1="32740" y1="92157" x2="32740" y2="92157"/>
                        <a14:backgroundMark x1="33452" y1="92941" x2="33452" y2="92941"/>
                        <a14:backgroundMark x1="60854" y1="2353" x2="64769" y2="2745"/>
                        <a14:backgroundMark x1="79715" y1="12549" x2="79715" y2="12549"/>
                        <a14:backgroundMark x1="79359" y1="11765" x2="79359" y2="11765"/>
                        <a14:backgroundMark x1="79359" y1="10980" x2="80427" y2="11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4"/>
          <a:stretch/>
        </p:blipFill>
        <p:spPr bwMode="auto">
          <a:xfrm>
            <a:off x="11092774" y="62157"/>
            <a:ext cx="1099226" cy="107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占位符 2">
            <a:extLst>
              <a:ext uri="{FF2B5EF4-FFF2-40B4-BE49-F238E27FC236}">
                <a16:creationId xmlns:a16="http://schemas.microsoft.com/office/drawing/2014/main" id="{3B9B78E7-EC91-E8C0-75E4-BA2EF4381F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0850" y="727075"/>
            <a:ext cx="11136313" cy="406400"/>
          </a:xfrm>
        </p:spPr>
        <p:txBody>
          <a:bodyPr/>
          <a:lstStyle/>
          <a:p>
            <a:r>
              <a:rPr lang="en-US" altLang="zh-CN" dirty="0">
                <a:latin typeface="Rockwell" panose="02060603020205020403" pitchFamily="18" charset="0"/>
              </a:rPr>
              <a:t>Training Data Generation</a:t>
            </a:r>
            <a:endParaRPr lang="zh-CN" altLang="en-US" dirty="0">
              <a:latin typeface="Rockwell" panose="02060603020205020403" pitchFamily="18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7296093-6226-6857-CB42-E512365AD70A}"/>
              </a:ext>
            </a:extLst>
          </p:cNvPr>
          <p:cNvGrpSpPr/>
          <p:nvPr/>
        </p:nvGrpSpPr>
        <p:grpSpPr>
          <a:xfrm>
            <a:off x="8970863" y="4382288"/>
            <a:ext cx="2671524" cy="1559207"/>
            <a:chOff x="8970863" y="4382288"/>
            <a:chExt cx="2671524" cy="1559207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F28E4C3-F8A3-221D-87E6-A408D084A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70863" y="4382288"/>
              <a:ext cx="2671524" cy="1559207"/>
            </a:xfrm>
            <a:prstGeom prst="rect">
              <a:avLst/>
            </a:prstGeom>
          </p:spPr>
        </p:pic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B6E0A0AC-E55F-72B4-6AE1-ADC6436D4FE5}"/>
                </a:ext>
              </a:extLst>
            </p:cNvPr>
            <p:cNvSpPr/>
            <p:nvPr/>
          </p:nvSpPr>
          <p:spPr>
            <a:xfrm>
              <a:off x="10239375" y="4438650"/>
              <a:ext cx="539750" cy="641350"/>
            </a:xfrm>
            <a:custGeom>
              <a:avLst/>
              <a:gdLst>
                <a:gd name="connsiteX0" fmla="*/ 0 w 539750"/>
                <a:gd name="connsiteY0" fmla="*/ 0 h 641350"/>
                <a:gd name="connsiteX1" fmla="*/ 0 w 539750"/>
                <a:gd name="connsiteY1" fmla="*/ 307848 h 641350"/>
                <a:gd name="connsiteX2" fmla="*/ 0 w 539750"/>
                <a:gd name="connsiteY2" fmla="*/ 641350 h 641350"/>
                <a:gd name="connsiteX3" fmla="*/ 539750 w 539750"/>
                <a:gd name="connsiteY3" fmla="*/ 641350 h 641350"/>
                <a:gd name="connsiteX4" fmla="*/ 539750 w 539750"/>
                <a:gd name="connsiteY4" fmla="*/ 338051 h 641350"/>
                <a:gd name="connsiteX5" fmla="*/ 539750 w 539750"/>
                <a:gd name="connsiteY5" fmla="*/ 9478 h 641350"/>
                <a:gd name="connsiteX6" fmla="*/ 0 w 539750"/>
                <a:gd name="connsiteY6" fmla="*/ 0 h 6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9750" h="641350" extrusionOk="0">
                  <a:moveTo>
                    <a:pt x="0" y="0"/>
                  </a:moveTo>
                  <a:cubicBezTo>
                    <a:pt x="12453" y="105145"/>
                    <a:pt x="-30085" y="240697"/>
                    <a:pt x="0" y="307848"/>
                  </a:cubicBezTo>
                  <a:cubicBezTo>
                    <a:pt x="30085" y="374999"/>
                    <a:pt x="-27131" y="533223"/>
                    <a:pt x="0" y="641350"/>
                  </a:cubicBezTo>
                  <a:cubicBezTo>
                    <a:pt x="232026" y="615372"/>
                    <a:pt x="333201" y="652192"/>
                    <a:pt x="539750" y="641350"/>
                  </a:cubicBezTo>
                  <a:cubicBezTo>
                    <a:pt x="528833" y="519986"/>
                    <a:pt x="567494" y="466156"/>
                    <a:pt x="539750" y="338051"/>
                  </a:cubicBezTo>
                  <a:cubicBezTo>
                    <a:pt x="512006" y="209946"/>
                    <a:pt x="550125" y="121076"/>
                    <a:pt x="539750" y="9478"/>
                  </a:cubicBezTo>
                  <a:cubicBezTo>
                    <a:pt x="319398" y="9767"/>
                    <a:pt x="129295" y="-29963"/>
                    <a:pt x="0" y="0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2430448634">
                    <a:custGeom>
                      <a:avLst/>
                      <a:gdLst>
                        <a:gd name="connsiteX0" fmla="*/ 0 w 536575"/>
                        <a:gd name="connsiteY0" fmla="*/ 0 h 644525"/>
                        <a:gd name="connsiteX1" fmla="*/ 0 w 536575"/>
                        <a:gd name="connsiteY1" fmla="*/ 644525 h 644525"/>
                        <a:gd name="connsiteX2" fmla="*/ 536575 w 536575"/>
                        <a:gd name="connsiteY2" fmla="*/ 644525 h 644525"/>
                        <a:gd name="connsiteX3" fmla="*/ 536575 w 536575"/>
                        <a:gd name="connsiteY3" fmla="*/ 9525 h 644525"/>
                        <a:gd name="connsiteX4" fmla="*/ 0 w 536575"/>
                        <a:gd name="connsiteY4" fmla="*/ 0 h 644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36575" h="644525">
                          <a:moveTo>
                            <a:pt x="0" y="0"/>
                          </a:moveTo>
                          <a:lnTo>
                            <a:pt x="0" y="644525"/>
                          </a:lnTo>
                          <a:lnTo>
                            <a:pt x="536575" y="644525"/>
                          </a:lnTo>
                          <a:lnTo>
                            <a:pt x="536575" y="952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1BE473E3-8229-660E-1AF5-3570E428E42E}"/>
              </a:ext>
            </a:extLst>
          </p:cNvPr>
          <p:cNvSpPr txBox="1"/>
          <p:nvPr/>
        </p:nvSpPr>
        <p:spPr>
          <a:xfrm>
            <a:off x="572278" y="2014047"/>
            <a:ext cx="11047444" cy="461665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Problem:	</a:t>
            </a:r>
            <a:r>
              <a:rPr lang="en-US" altLang="zh-CN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Using the Siamese network, we need a (pseudo) </a:t>
            </a:r>
            <a:r>
              <a:rPr lang="en-US" altLang="zh-CN" sz="2400" i="1" dirty="0">
                <a:solidFill>
                  <a:srgbClr val="FFFF00"/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labeled</a:t>
            </a:r>
            <a:r>
              <a:rPr lang="en-US" altLang="zh-CN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 dataset!</a:t>
            </a:r>
            <a:endParaRPr lang="zh-CN" altLang="en-US" sz="2400" i="1" dirty="0">
              <a:solidFill>
                <a:prstClr val="black">
                  <a:lumMod val="85000"/>
                  <a:lumOff val="15000"/>
                </a:prstClr>
              </a:solidFill>
              <a:latin typeface="Rockwell" panose="02060603020205020403" pitchFamily="18" charset="0"/>
              <a:cs typeface="Segoe UI" panose="020B0502040204020203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C8E81D7-61E3-1E6A-10F0-4016ABFAD837}"/>
              </a:ext>
            </a:extLst>
          </p:cNvPr>
          <p:cNvSpPr txBox="1"/>
          <p:nvPr/>
        </p:nvSpPr>
        <p:spPr>
          <a:xfrm>
            <a:off x="527843" y="2025179"/>
            <a:ext cx="11136313" cy="461665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Solution:	</a:t>
            </a:r>
            <a:r>
              <a:rPr lang="en-US" altLang="zh-CN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Generate a labeled dataset using unlabeled by </a:t>
            </a:r>
            <a:r>
              <a:rPr lang="en-US" altLang="zh-CN" sz="2400" i="1" dirty="0">
                <a:solidFill>
                  <a:srgbClr val="FFFF00"/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data augmentation</a:t>
            </a:r>
            <a:r>
              <a:rPr lang="en-US" altLang="zh-CN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.</a:t>
            </a:r>
            <a:endParaRPr lang="zh-CN" altLang="en-US" sz="2400" i="1" dirty="0">
              <a:solidFill>
                <a:prstClr val="black">
                  <a:lumMod val="85000"/>
                  <a:lumOff val="15000"/>
                </a:prstClr>
              </a:solidFill>
              <a:latin typeface="Rockwell" panose="02060603020205020403" pitchFamily="18" charset="0"/>
              <a:cs typeface="Segoe UI" panose="020B0502040204020203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45EC0518-9E77-2AE5-2E9F-5D4E858F28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712" y="2316565"/>
            <a:ext cx="7924461" cy="2236002"/>
          </a:xfrm>
          <a:prstGeom prst="rect">
            <a:avLst/>
          </a:prstGeom>
        </p:spPr>
      </p:pic>
      <p:sp>
        <p:nvSpPr>
          <p:cNvPr id="20" name="思想气泡: 云 19">
            <a:extLst>
              <a:ext uri="{FF2B5EF4-FFF2-40B4-BE49-F238E27FC236}">
                <a16:creationId xmlns:a16="http://schemas.microsoft.com/office/drawing/2014/main" id="{36302840-E5E0-807D-0E86-96C5409C47D6}"/>
              </a:ext>
            </a:extLst>
          </p:cNvPr>
          <p:cNvSpPr/>
          <p:nvPr/>
        </p:nvSpPr>
        <p:spPr>
          <a:xfrm>
            <a:off x="1562947" y="1532168"/>
            <a:ext cx="5251026" cy="941493"/>
          </a:xfrm>
          <a:prstGeom prst="cloudCallout">
            <a:avLst>
              <a:gd name="adj1" fmla="val -7991"/>
              <a:gd name="adj2" fmla="val 89838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Why must we divide the KPIs into several categories first?</a:t>
            </a:r>
            <a:endParaRPr lang="zh-CN" altLang="en-US" sz="1800" dirty="0">
              <a:solidFill>
                <a:prstClr val="black">
                  <a:lumMod val="85000"/>
                  <a:lumOff val="15000"/>
                </a:prstClr>
              </a:solidFill>
              <a:latin typeface="Rockwell" panose="02060603020205020403" pitchFamily="18" charset="0"/>
              <a:cs typeface="Segoe UI" panose="020B0502040204020203" pitchFamily="34" charset="0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F6A23261-1CA4-73D5-097E-0291ADFEA61D}"/>
              </a:ext>
            </a:extLst>
          </p:cNvPr>
          <p:cNvGrpSpPr/>
          <p:nvPr/>
        </p:nvGrpSpPr>
        <p:grpSpPr>
          <a:xfrm>
            <a:off x="5804773" y="1046321"/>
            <a:ext cx="3600000" cy="2249103"/>
            <a:chOff x="2274035" y="2373152"/>
            <a:chExt cx="3600000" cy="22491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696C707-A327-5201-D534-462D2AB25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4035" y="2373152"/>
              <a:ext cx="3600000" cy="114293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4307B4CF-E43A-1787-47C2-46A08F907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4035" y="3516082"/>
              <a:ext cx="3600000" cy="1106173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2254768C-5BF0-BD50-C43F-E90A70FA5CDF}"/>
              </a:ext>
            </a:extLst>
          </p:cNvPr>
          <p:cNvSpPr txBox="1"/>
          <p:nvPr/>
        </p:nvSpPr>
        <p:spPr>
          <a:xfrm>
            <a:off x="8705216" y="3426822"/>
            <a:ext cx="3068318" cy="1200329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Different KPI have different anomaly criteria </a:t>
            </a:r>
          </a:p>
          <a:p>
            <a:pPr algn="ctr"/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Divide the KPIs based on their </a:t>
            </a:r>
            <a:r>
              <a:rPr lang="en-US" altLang="zh-CN" dirty="0">
                <a:solidFill>
                  <a:srgbClr val="FFFF00"/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historical appearance</a:t>
            </a:r>
            <a:endParaRPr lang="zh-CN" altLang="en-US" dirty="0">
              <a:solidFill>
                <a:srgbClr val="FFFF00"/>
              </a:solidFill>
              <a:latin typeface="Rockwell" panose="02060603020205020403" pitchFamily="18" charset="0"/>
              <a:cs typeface="Segoe UI" panose="020B0502040204020203" pitchFamily="34" charset="0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42971DB5-BECF-657A-093E-CCF36381A09F}"/>
              </a:ext>
            </a:extLst>
          </p:cNvPr>
          <p:cNvGrpSpPr/>
          <p:nvPr/>
        </p:nvGrpSpPr>
        <p:grpSpPr>
          <a:xfrm>
            <a:off x="83792" y="4199468"/>
            <a:ext cx="5856370" cy="2522009"/>
            <a:chOff x="104418" y="4199468"/>
            <a:chExt cx="6145659" cy="2522009"/>
          </a:xfrm>
        </p:grpSpPr>
        <p:sp>
          <p:nvSpPr>
            <p:cNvPr id="34" name="对话气泡: 圆角矩形 33">
              <a:extLst>
                <a:ext uri="{FF2B5EF4-FFF2-40B4-BE49-F238E27FC236}">
                  <a16:creationId xmlns:a16="http://schemas.microsoft.com/office/drawing/2014/main" id="{751B3B92-6A00-BA6D-7DA0-AAB219C2E127}"/>
                </a:ext>
              </a:extLst>
            </p:cNvPr>
            <p:cNvSpPr/>
            <p:nvPr/>
          </p:nvSpPr>
          <p:spPr>
            <a:xfrm>
              <a:off x="104418" y="4199468"/>
              <a:ext cx="6145659" cy="2522009"/>
            </a:xfrm>
            <a:prstGeom prst="wedgeRoundRectCallout">
              <a:avLst>
                <a:gd name="adj1" fmla="val 30746"/>
                <a:gd name="adj2" fmla="val -62229"/>
                <a:gd name="adj3" fmla="val 16667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endParaRPr>
            </a:p>
            <a:p>
              <a:pPr algn="ctr"/>
              <a:endPara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endParaRPr>
            </a:p>
            <a:p>
              <a:pPr algn="ctr"/>
              <a:endPara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endParaRPr>
            </a:p>
            <a:p>
              <a:pPr algn="ctr"/>
              <a:endPara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endParaRPr>
            </a:p>
            <a:p>
              <a:pPr algn="ctr"/>
              <a:endPara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endParaRPr>
            </a:p>
            <a:p>
              <a:pPr algn="ctr"/>
              <a:endPara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endParaRPr>
            </a:p>
            <a:p>
              <a:pPr algn="ctr"/>
              <a:endPara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endParaRPr>
            </a:p>
            <a:p>
              <a:pPr algn="ctr"/>
              <a:r>
                <a:rPr lang="en-US" altLang="zh-CN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Rockwell" panose="02060603020205020403" pitchFamily="18" charset="0"/>
                  <a:cs typeface="Segoe UI" panose="020B0502040204020203" pitchFamily="34" charset="0"/>
                </a:rPr>
                <a:t>5 types of randomized noise injection methods</a:t>
              </a:r>
            </a:p>
            <a:p>
              <a:pPr algn="ctr"/>
              <a:r>
                <a:rPr lang="en-US" altLang="zh-CN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Rockwell" panose="02060603020205020403" pitchFamily="18" charset="0"/>
                  <a:cs typeface="Segoe UI" panose="020B0502040204020203" pitchFamily="34" charset="0"/>
                </a:rPr>
                <a:t>Derived from the analysis of historical KPI patterns</a:t>
              </a:r>
              <a:endPara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endParaRPr>
            </a:p>
            <a:p>
              <a:pPr algn="ctr"/>
              <a:endParaRPr lang="zh-CN" altLang="en-US" dirty="0"/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1BDC9775-3038-56EA-B6BB-2FEFC759F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360" y="4345755"/>
              <a:ext cx="4705773" cy="156859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67EE3C-80BC-4296-9425-D6DC6B1D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15</a:t>
            </a:fld>
            <a:endParaRPr lang="ko-KR" altLang="en-US"/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5D87B523-A29D-F856-23B4-A40F180E70C3}"/>
              </a:ext>
            </a:extLst>
          </p:cNvPr>
          <p:cNvGrpSpPr/>
          <p:nvPr/>
        </p:nvGrpSpPr>
        <p:grpSpPr>
          <a:xfrm>
            <a:off x="8723216" y="6467551"/>
            <a:ext cx="1573255" cy="252079"/>
            <a:chOff x="5154116" y="5114440"/>
            <a:chExt cx="6483838" cy="1038891"/>
          </a:xfrm>
        </p:grpSpPr>
        <p:sp>
          <p:nvSpPr>
            <p:cNvPr id="39" name="矩形: 圆角 38" descr="清单 纯色填充">
              <a:extLst>
                <a:ext uri="{FF2B5EF4-FFF2-40B4-BE49-F238E27FC236}">
                  <a16:creationId xmlns:a16="http://schemas.microsoft.com/office/drawing/2014/main" id="{D8B53764-E9FB-6FF2-F787-1883698A1641}"/>
                </a:ext>
              </a:extLst>
            </p:cNvPr>
            <p:cNvSpPr/>
            <p:nvPr/>
          </p:nvSpPr>
          <p:spPr>
            <a:xfrm>
              <a:off x="5154116" y="5114440"/>
              <a:ext cx="1507825" cy="1038891"/>
            </a:xfrm>
            <a:prstGeom prst="roundRect">
              <a:avLst/>
            </a:prstGeom>
            <a:blipFill dpi="0" rotWithShape="1"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矩形: 圆角 39" descr="灯泡和齿轮 纯色填充">
              <a:extLst>
                <a:ext uri="{FF2B5EF4-FFF2-40B4-BE49-F238E27FC236}">
                  <a16:creationId xmlns:a16="http://schemas.microsoft.com/office/drawing/2014/main" id="{547B935C-7A2F-FCE5-DCC7-1F1ED6E50E00}"/>
                </a:ext>
              </a:extLst>
            </p:cNvPr>
            <p:cNvSpPr/>
            <p:nvPr/>
          </p:nvSpPr>
          <p:spPr>
            <a:xfrm>
              <a:off x="6812787" y="5114440"/>
              <a:ext cx="1507825" cy="1038891"/>
            </a:xfrm>
            <a:prstGeom prst="roundRect">
              <a:avLst/>
            </a:prstGeom>
            <a:blipFill dpi="0" rotWithShape="1"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矩形: 圆角 40" descr="条形图 纯色填充">
              <a:extLst>
                <a:ext uri="{FF2B5EF4-FFF2-40B4-BE49-F238E27FC236}">
                  <a16:creationId xmlns:a16="http://schemas.microsoft.com/office/drawing/2014/main" id="{B2226F6D-B8A2-80CC-E7A4-E4FCCA18DC04}"/>
                </a:ext>
              </a:extLst>
            </p:cNvPr>
            <p:cNvSpPr/>
            <p:nvPr/>
          </p:nvSpPr>
          <p:spPr>
            <a:xfrm>
              <a:off x="8471458" y="5114440"/>
              <a:ext cx="1507825" cy="1038891"/>
            </a:xfrm>
            <a:prstGeom prst="roundRect">
              <a:avLst/>
            </a:prstGeom>
            <a:blipFill dpi="0" rotWithShape="1"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矩形: 圆角 41" descr="火箭 纯色填充">
              <a:extLst>
                <a:ext uri="{FF2B5EF4-FFF2-40B4-BE49-F238E27FC236}">
                  <a16:creationId xmlns:a16="http://schemas.microsoft.com/office/drawing/2014/main" id="{A73A3D35-40CA-A294-AAB1-A505C9EBE0CA}"/>
                </a:ext>
              </a:extLst>
            </p:cNvPr>
            <p:cNvSpPr/>
            <p:nvPr/>
          </p:nvSpPr>
          <p:spPr>
            <a:xfrm>
              <a:off x="10130129" y="5114440"/>
              <a:ext cx="1507825" cy="1038891"/>
            </a:xfrm>
            <a:prstGeom prst="roundRect">
              <a:avLst/>
            </a:prstGeom>
            <a:blipFill dpi="0" rotWithShape="1"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76375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0.00013 0.5164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81481E-6 L 0.21823 0.00115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4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  <p:bldP spid="20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0ED0D14-1ED4-4539-B59B-63BF78C6D2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i="1" dirty="0">
                <a:latin typeface="Rockwell" panose="02060603020205020403" pitchFamily="18" charset="0"/>
                <a:cs typeface="Times New Roman" panose="02020603050405020304" pitchFamily="18" charset="0"/>
              </a:rPr>
              <a:t>Kontrast</a:t>
            </a:r>
            <a:r>
              <a:rPr lang="en-US" altLang="zh-CN" dirty="0">
                <a:latin typeface="Rockwell" panose="02060603020205020403" pitchFamily="18" charset="0"/>
                <a:cs typeface="Times New Roman" panose="02020603050405020304" pitchFamily="18" charset="0"/>
              </a:rPr>
              <a:t> Design</a:t>
            </a:r>
            <a:endParaRPr lang="zh-CN" altLang="en-US" dirty="0">
              <a:latin typeface="Rockwell" panose="02060603020205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67EE3C-80BC-4296-9425-D6DC6B1D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16</a:t>
            </a:fld>
            <a:endParaRPr lang="ko-KR" alt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7959241-4F01-8FDB-3C7D-D0863BC87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53" b="93725" l="12811" r="92883">
                        <a14:foregroundMark x1="64057" y1="15294" x2="64057" y2="15294"/>
                        <a14:foregroundMark x1="75445" y1="12941" x2="75445" y2="12941"/>
                        <a14:foregroundMark x1="67260" y1="15294" x2="67260" y2="15294"/>
                        <a14:foregroundMark x1="71530" y1="14510" x2="74021" y2="18431"/>
                        <a14:foregroundMark x1="75277" y1="18462" x2="92527" y2="45490"/>
                        <a14:foregroundMark x1="71503" y1="12549" x2="74644" y2="17470"/>
                        <a14:foregroundMark x1="71003" y1="11765" x2="71503" y2="12549"/>
                        <a14:foregroundMark x1="69751" y1="9804" x2="71003" y2="11765"/>
                        <a14:foregroundMark x1="92527" y1="45490" x2="78292" y2="78039"/>
                        <a14:foregroundMark x1="34662" y1="92941" x2="32916" y2="93201"/>
                        <a14:foregroundMark x1="37294" y1="92549" x2="34662" y2="92941"/>
                        <a14:foregroundMark x1="39927" y1="92157" x2="37294" y2="92549"/>
                        <a14:foregroundMark x1="71530" y1="87451" x2="39927" y2="92157"/>
                        <a14:foregroundMark x1="28643" y1="85339" x2="12100" y2="46275"/>
                        <a14:foregroundMark x1="12100" y1="46275" x2="44840" y2="10588"/>
                        <a14:foregroundMark x1="60756" y1="9289" x2="64057" y2="9020"/>
                        <a14:foregroundMark x1="44840" y1="10588" x2="56383" y2="9646"/>
                        <a14:foregroundMark x1="31843" y1="87960" x2="30739" y2="88092"/>
                        <a14:foregroundMark x1="69039" y1="83529" x2="33689" y2="87740"/>
                        <a14:foregroundMark x1="34279" y1="91765" x2="32399" y2="91987"/>
                        <a14:foregroundMark x1="70819" y1="87451" x2="34279" y2="91765"/>
                        <a14:foregroundMark x1="16014" y1="69412" x2="25623" y2="26667"/>
                        <a14:foregroundMark x1="25623" y1="26667" x2="59353" y2="4802"/>
                        <a14:foregroundMark x1="63794" y1="4335" x2="72954" y2="10196"/>
                        <a14:foregroundMark x1="92171" y1="53725" x2="92171" y2="53725"/>
                        <a14:foregroundMark x1="92883" y1="51765" x2="92883" y2="51765"/>
                        <a14:foregroundMark x1="14947" y1="33725" x2="13523" y2="63529"/>
                        <a14:foregroundMark x1="44484" y1="92549" x2="61566" y2="92157"/>
                        <a14:foregroundMark x1="52669" y1="93725" x2="52669" y2="93725"/>
                        <a14:backgroundMark x1="28470" y1="96471" x2="31317" y2="93725"/>
                        <a14:backgroundMark x1="33808" y1="95294" x2="30961" y2="93333"/>
                        <a14:backgroundMark x1="33096" y1="94118" x2="33096" y2="94118"/>
                        <a14:backgroundMark x1="32384" y1="93333" x2="32384" y2="93333"/>
                        <a14:backgroundMark x1="32740" y1="93333" x2="32740" y2="93333"/>
                        <a14:backgroundMark x1="33452" y1="93333" x2="33452" y2="93333"/>
                        <a14:backgroundMark x1="33452" y1="93333" x2="33452" y2="93333"/>
                        <a14:backgroundMark x1="32384" y1="92549" x2="32384" y2="92549"/>
                        <a14:backgroundMark x1="32384" y1="92549" x2="32384" y2="92549"/>
                        <a14:backgroundMark x1="32740" y1="92549" x2="32740" y2="92549"/>
                        <a14:backgroundMark x1="34164" y1="93725" x2="34164" y2="93725"/>
                        <a14:backgroundMark x1="34520" y1="93333" x2="34520" y2="93333"/>
                        <a14:backgroundMark x1="32384" y1="91765" x2="32384" y2="91765"/>
                        <a14:backgroundMark x1="32740" y1="92157" x2="32740" y2="92157"/>
                        <a14:backgroundMark x1="33452" y1="92941" x2="33452" y2="92941"/>
                        <a14:backgroundMark x1="60854" y1="2353" x2="64769" y2="2745"/>
                        <a14:backgroundMark x1="79715" y1="12549" x2="79715" y2="12549"/>
                        <a14:backgroundMark x1="79359" y1="11765" x2="79359" y2="11765"/>
                        <a14:backgroundMark x1="79359" y1="10980" x2="80427" y2="11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4"/>
          <a:stretch/>
        </p:blipFill>
        <p:spPr bwMode="auto">
          <a:xfrm>
            <a:off x="11092774" y="62157"/>
            <a:ext cx="1099226" cy="107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占位符 2">
            <a:extLst>
              <a:ext uri="{FF2B5EF4-FFF2-40B4-BE49-F238E27FC236}">
                <a16:creationId xmlns:a16="http://schemas.microsoft.com/office/drawing/2014/main" id="{3B9B78E7-EC91-E8C0-75E4-BA2EF4381F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0850" y="727075"/>
            <a:ext cx="11136313" cy="406400"/>
          </a:xfrm>
        </p:spPr>
        <p:txBody>
          <a:bodyPr/>
          <a:lstStyle/>
          <a:p>
            <a:r>
              <a:rPr lang="en-US" altLang="zh-CN" dirty="0">
                <a:latin typeface="Rockwell" panose="02060603020205020403" pitchFamily="18" charset="0"/>
              </a:rPr>
              <a:t>Training Data Generation</a:t>
            </a:r>
            <a:endParaRPr lang="zh-CN" altLang="en-US" dirty="0">
              <a:latin typeface="Rockwell" panose="02060603020205020403" pitchFamily="18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7296093-6226-6857-CB42-E512365AD70A}"/>
              </a:ext>
            </a:extLst>
          </p:cNvPr>
          <p:cNvGrpSpPr/>
          <p:nvPr/>
        </p:nvGrpSpPr>
        <p:grpSpPr>
          <a:xfrm>
            <a:off x="8970863" y="4382288"/>
            <a:ext cx="2671524" cy="1559207"/>
            <a:chOff x="8970863" y="4382288"/>
            <a:chExt cx="2671524" cy="1559207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F28E4C3-F8A3-221D-87E6-A408D084A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70863" y="4382288"/>
              <a:ext cx="2671524" cy="1559207"/>
            </a:xfrm>
            <a:prstGeom prst="rect">
              <a:avLst/>
            </a:prstGeom>
          </p:spPr>
        </p:pic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B6E0A0AC-E55F-72B4-6AE1-ADC6436D4FE5}"/>
                </a:ext>
              </a:extLst>
            </p:cNvPr>
            <p:cNvSpPr/>
            <p:nvPr/>
          </p:nvSpPr>
          <p:spPr>
            <a:xfrm>
              <a:off x="10239375" y="4438650"/>
              <a:ext cx="539750" cy="641350"/>
            </a:xfrm>
            <a:custGeom>
              <a:avLst/>
              <a:gdLst>
                <a:gd name="connsiteX0" fmla="*/ 0 w 539750"/>
                <a:gd name="connsiteY0" fmla="*/ 0 h 641350"/>
                <a:gd name="connsiteX1" fmla="*/ 0 w 539750"/>
                <a:gd name="connsiteY1" fmla="*/ 307848 h 641350"/>
                <a:gd name="connsiteX2" fmla="*/ 0 w 539750"/>
                <a:gd name="connsiteY2" fmla="*/ 641350 h 641350"/>
                <a:gd name="connsiteX3" fmla="*/ 539750 w 539750"/>
                <a:gd name="connsiteY3" fmla="*/ 641350 h 641350"/>
                <a:gd name="connsiteX4" fmla="*/ 539750 w 539750"/>
                <a:gd name="connsiteY4" fmla="*/ 338051 h 641350"/>
                <a:gd name="connsiteX5" fmla="*/ 539750 w 539750"/>
                <a:gd name="connsiteY5" fmla="*/ 9478 h 641350"/>
                <a:gd name="connsiteX6" fmla="*/ 0 w 539750"/>
                <a:gd name="connsiteY6" fmla="*/ 0 h 6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9750" h="641350" extrusionOk="0">
                  <a:moveTo>
                    <a:pt x="0" y="0"/>
                  </a:moveTo>
                  <a:cubicBezTo>
                    <a:pt x="12453" y="105145"/>
                    <a:pt x="-30085" y="240697"/>
                    <a:pt x="0" y="307848"/>
                  </a:cubicBezTo>
                  <a:cubicBezTo>
                    <a:pt x="30085" y="374999"/>
                    <a:pt x="-27131" y="533223"/>
                    <a:pt x="0" y="641350"/>
                  </a:cubicBezTo>
                  <a:cubicBezTo>
                    <a:pt x="232026" y="615372"/>
                    <a:pt x="333201" y="652192"/>
                    <a:pt x="539750" y="641350"/>
                  </a:cubicBezTo>
                  <a:cubicBezTo>
                    <a:pt x="528833" y="519986"/>
                    <a:pt x="567494" y="466156"/>
                    <a:pt x="539750" y="338051"/>
                  </a:cubicBezTo>
                  <a:cubicBezTo>
                    <a:pt x="512006" y="209946"/>
                    <a:pt x="550125" y="121076"/>
                    <a:pt x="539750" y="9478"/>
                  </a:cubicBezTo>
                  <a:cubicBezTo>
                    <a:pt x="319398" y="9767"/>
                    <a:pt x="129295" y="-29963"/>
                    <a:pt x="0" y="0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2430448634">
                    <a:custGeom>
                      <a:avLst/>
                      <a:gdLst>
                        <a:gd name="connsiteX0" fmla="*/ 0 w 536575"/>
                        <a:gd name="connsiteY0" fmla="*/ 0 h 644525"/>
                        <a:gd name="connsiteX1" fmla="*/ 0 w 536575"/>
                        <a:gd name="connsiteY1" fmla="*/ 644525 h 644525"/>
                        <a:gd name="connsiteX2" fmla="*/ 536575 w 536575"/>
                        <a:gd name="connsiteY2" fmla="*/ 644525 h 644525"/>
                        <a:gd name="connsiteX3" fmla="*/ 536575 w 536575"/>
                        <a:gd name="connsiteY3" fmla="*/ 9525 h 644525"/>
                        <a:gd name="connsiteX4" fmla="*/ 0 w 536575"/>
                        <a:gd name="connsiteY4" fmla="*/ 0 h 644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36575" h="644525">
                          <a:moveTo>
                            <a:pt x="0" y="0"/>
                          </a:moveTo>
                          <a:lnTo>
                            <a:pt x="0" y="644525"/>
                          </a:lnTo>
                          <a:lnTo>
                            <a:pt x="536575" y="644525"/>
                          </a:lnTo>
                          <a:lnTo>
                            <a:pt x="536575" y="952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45EC0518-9E77-2AE5-2E9F-5D4E858F28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00" y="2318400"/>
            <a:ext cx="7923034" cy="22356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4EE918B-4583-42AB-689D-03361DE546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99" y="4345199"/>
            <a:ext cx="4708800" cy="156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D277FCC-1070-37D8-DDE7-AE7928C18AFF}"/>
                  </a:ext>
                </a:extLst>
              </p:cNvPr>
              <p:cNvSpPr txBox="1"/>
              <p:nvPr/>
            </p:nvSpPr>
            <p:spPr>
              <a:xfrm>
                <a:off x="450376" y="1727790"/>
                <a:ext cx="7438455" cy="387798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Noise Injection</a:t>
                </a:r>
              </a:p>
              <a:p>
                <a:pPr algn="l"/>
                <a:endParaRPr lang="en-US" altLang="zh-CN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Similar pairs (Negative cases)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Randomly pick contemporaneous KPI segments as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𝐴</m:t>
                    </m:r>
                  </m:oMath>
                </a14:m>
                <a:r>
                  <a:rPr lang="en-US" altLang="zh-CN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𝐵</m:t>
                    </m:r>
                  </m:oMath>
                </a14:m>
                <a:endParaRPr lang="en-US" altLang="zh-CN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Inject mild noises (considering the category) into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𝐴</m:t>
                    </m:r>
                  </m:oMath>
                </a14:m>
                <a:r>
                  <a:rPr lang="en-US" altLang="zh-CN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zh-CN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𝐴</m:t>
                    </m:r>
                    <m:r>
                      <a:rPr lang="en-US" altLang="zh-CN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′</m:t>
                    </m:r>
                  </m:oMath>
                </a14:m>
                <a:r>
                  <a:rPr lang="en-US" altLang="zh-CN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𝐵</m:t>
                    </m:r>
                  </m:oMath>
                </a14:m>
                <a:r>
                  <a:rPr lang="en-US" altLang="zh-CN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zh-CN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altLang="zh-CN" b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b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Segoe UI" panose="020B0502040204020203" pitchFamily="34" charset="0"/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&lt;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′</m:t>
                        </m:r>
                      </m:sup>
                    </m:sSup>
                    <m:r>
                      <a:rPr lang="en-US" altLang="zh-CN" b="0" i="0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, 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, 0&gt;</m:t>
                    </m:r>
                  </m:oMath>
                </a14:m>
                <a:endParaRPr lang="en-US" altLang="zh-CN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endParaRPr lang="en-US" altLang="zh-CN" b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Dissimilar pairs (Positive cases)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Randomly pick KPI segments as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𝐴</m:t>
                    </m:r>
                  </m:oMath>
                </a14:m>
                <a:r>
                  <a:rPr lang="en-US" altLang="zh-CN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𝐵</m:t>
                    </m:r>
                  </m:oMath>
                </a14:m>
                <a:r>
                  <a:rPr lang="zh-CN" altLang="en-US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zh-CN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(contemporaneity is not required)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Inject significant noises (considering the category) into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𝐴</m:t>
                    </m:r>
                  </m:oMath>
                </a14:m>
                <a:r>
                  <a:rPr lang="en-US" altLang="zh-CN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zh-CN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𝐴</m:t>
                    </m:r>
                    <m:r>
                      <a:rPr lang="en-US" altLang="zh-CN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′</m:t>
                    </m:r>
                  </m:oMath>
                </a14:m>
                <a:r>
                  <a:rPr lang="en-US" altLang="zh-CN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𝐵</m:t>
                    </m:r>
                  </m:oMath>
                </a14:m>
                <a:r>
                  <a:rPr lang="en-US" altLang="zh-CN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zh-CN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altLang="zh-CN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b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Segoe UI" panose="020B0502040204020203" pitchFamily="34" charset="0"/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&lt;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′</m:t>
                        </m:r>
                      </m:sup>
                    </m:sSup>
                    <m:r>
                      <a:rPr lang="en-US" altLang="zh-CN" b="0" i="0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, 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, 1&gt;</m:t>
                    </m:r>
                  </m:oMath>
                </a14:m>
                <a:endParaRPr lang="en-US" altLang="zh-CN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D277FCC-1070-37D8-DDE7-AE7928C18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76" y="1727790"/>
                <a:ext cx="7438455" cy="3877985"/>
              </a:xfrm>
              <a:prstGeom prst="rect">
                <a:avLst/>
              </a:prstGeom>
              <a:blipFill>
                <a:blip r:embed="rId8"/>
                <a:stretch>
                  <a:fillRect l="-1311" t="-1099" r="-1393" b="-14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27B4CA9E-EB6E-8291-E1EF-CA6395CBCF22}"/>
              </a:ext>
            </a:extLst>
          </p:cNvPr>
          <p:cNvSpPr txBox="1"/>
          <p:nvPr/>
        </p:nvSpPr>
        <p:spPr>
          <a:xfrm>
            <a:off x="2134483" y="5585663"/>
            <a:ext cx="7923034" cy="461665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Kontrast: A </a:t>
            </a:r>
            <a:r>
              <a:rPr lang="en-US" altLang="zh-CN" sz="2400" i="1" dirty="0">
                <a:solidFill>
                  <a:srgbClr val="FFFF00"/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self-supervised</a:t>
            </a:r>
            <a:r>
              <a:rPr lang="en-US" altLang="zh-CN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 contrastive learning approach</a:t>
            </a:r>
            <a:endParaRPr lang="zh-CN" altLang="en-US" sz="2400" i="1" dirty="0">
              <a:solidFill>
                <a:prstClr val="black">
                  <a:lumMod val="85000"/>
                  <a:lumOff val="15000"/>
                </a:prstClr>
              </a:solidFill>
              <a:latin typeface="Rockwell" panose="02060603020205020403" pitchFamily="18" charset="0"/>
              <a:cs typeface="Segoe UI" panose="020B0502040204020203" pitchFamily="34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36B1020-A589-EF7F-D4E6-7A93D670AEED}"/>
              </a:ext>
            </a:extLst>
          </p:cNvPr>
          <p:cNvGrpSpPr/>
          <p:nvPr/>
        </p:nvGrpSpPr>
        <p:grpSpPr>
          <a:xfrm>
            <a:off x="8723216" y="6467551"/>
            <a:ext cx="1573255" cy="252079"/>
            <a:chOff x="5154116" y="5114440"/>
            <a:chExt cx="6483838" cy="1038891"/>
          </a:xfrm>
        </p:grpSpPr>
        <p:sp>
          <p:nvSpPr>
            <p:cNvPr id="21" name="矩形: 圆角 20" descr="清单 纯色填充">
              <a:extLst>
                <a:ext uri="{FF2B5EF4-FFF2-40B4-BE49-F238E27FC236}">
                  <a16:creationId xmlns:a16="http://schemas.microsoft.com/office/drawing/2014/main" id="{ED6870CF-E8C0-20FC-3D45-AB8F1571910C}"/>
                </a:ext>
              </a:extLst>
            </p:cNvPr>
            <p:cNvSpPr/>
            <p:nvPr/>
          </p:nvSpPr>
          <p:spPr>
            <a:xfrm>
              <a:off x="5154116" y="5114440"/>
              <a:ext cx="1507825" cy="1038891"/>
            </a:xfrm>
            <a:prstGeom prst="roundRect">
              <a:avLst/>
            </a:prstGeom>
            <a:blipFill dpi="0" rotWithShape="1"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矩形: 圆角 22" descr="灯泡和齿轮 纯色填充">
              <a:extLst>
                <a:ext uri="{FF2B5EF4-FFF2-40B4-BE49-F238E27FC236}">
                  <a16:creationId xmlns:a16="http://schemas.microsoft.com/office/drawing/2014/main" id="{E97A2122-B73B-CB6F-4F15-DDF2FB7BC2E0}"/>
                </a:ext>
              </a:extLst>
            </p:cNvPr>
            <p:cNvSpPr/>
            <p:nvPr/>
          </p:nvSpPr>
          <p:spPr>
            <a:xfrm>
              <a:off x="6812787" y="5114440"/>
              <a:ext cx="1507825" cy="1038891"/>
            </a:xfrm>
            <a:prstGeom prst="roundRect">
              <a:avLst/>
            </a:prstGeom>
            <a:blipFill dpi="0" rotWithShape="1"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矩形: 圆角 26" descr="条形图 纯色填充">
              <a:extLst>
                <a:ext uri="{FF2B5EF4-FFF2-40B4-BE49-F238E27FC236}">
                  <a16:creationId xmlns:a16="http://schemas.microsoft.com/office/drawing/2014/main" id="{EEF98CD0-225B-D90F-7EE5-DECEEA1F3D47}"/>
                </a:ext>
              </a:extLst>
            </p:cNvPr>
            <p:cNvSpPr/>
            <p:nvPr/>
          </p:nvSpPr>
          <p:spPr>
            <a:xfrm>
              <a:off x="8471458" y="5114440"/>
              <a:ext cx="1507825" cy="1038891"/>
            </a:xfrm>
            <a:prstGeom prst="roundRect">
              <a:avLst/>
            </a:prstGeom>
            <a:blipFill dpi="0" rotWithShape="1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矩形: 圆角 28" descr="火箭 纯色填充">
              <a:extLst>
                <a:ext uri="{FF2B5EF4-FFF2-40B4-BE49-F238E27FC236}">
                  <a16:creationId xmlns:a16="http://schemas.microsoft.com/office/drawing/2014/main" id="{2AD8A6A5-0CA8-E3AE-8AEC-E1D6A9F530AB}"/>
                </a:ext>
              </a:extLst>
            </p:cNvPr>
            <p:cNvSpPr/>
            <p:nvPr/>
          </p:nvSpPr>
          <p:spPr>
            <a:xfrm>
              <a:off x="10130129" y="5114440"/>
              <a:ext cx="1507825" cy="1038891"/>
            </a:xfrm>
            <a:prstGeom prst="roundRect">
              <a:avLst/>
            </a:prstGeom>
            <a:blipFill dpi="0" rotWithShape="1"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22772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56758 -0.4182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-2092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44753 -0.000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7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0ED0D14-1ED4-4539-B59B-63BF78C6D2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i="1" dirty="0">
                <a:latin typeface="Rockwell" panose="02060603020205020403" pitchFamily="18" charset="0"/>
                <a:cs typeface="Times New Roman" panose="02020603050405020304" pitchFamily="18" charset="0"/>
              </a:rPr>
              <a:t>Kontrast</a:t>
            </a:r>
            <a:r>
              <a:rPr lang="en-US" altLang="zh-CN" dirty="0">
                <a:latin typeface="Rockwell" panose="02060603020205020403" pitchFamily="18" charset="0"/>
                <a:cs typeface="Times New Roman" panose="02020603050405020304" pitchFamily="18" charset="0"/>
              </a:rPr>
              <a:t> Design</a:t>
            </a:r>
            <a:endParaRPr lang="zh-CN" altLang="en-US" dirty="0">
              <a:latin typeface="Rockwell" panose="02060603020205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67EE3C-80BC-4296-9425-D6DC6B1D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17</a:t>
            </a:fld>
            <a:endParaRPr lang="ko-KR" alt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7959241-4F01-8FDB-3C7D-D0863BC87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53" b="93725" l="12811" r="92883">
                        <a14:foregroundMark x1="64057" y1="15294" x2="64057" y2="15294"/>
                        <a14:foregroundMark x1="75445" y1="12941" x2="75445" y2="12941"/>
                        <a14:foregroundMark x1="67260" y1="15294" x2="67260" y2="15294"/>
                        <a14:foregroundMark x1="71530" y1="14510" x2="74021" y2="18431"/>
                        <a14:foregroundMark x1="75277" y1="18462" x2="92527" y2="45490"/>
                        <a14:foregroundMark x1="71503" y1="12549" x2="74644" y2="17470"/>
                        <a14:foregroundMark x1="71003" y1="11765" x2="71503" y2="12549"/>
                        <a14:foregroundMark x1="69751" y1="9804" x2="71003" y2="11765"/>
                        <a14:foregroundMark x1="92527" y1="45490" x2="78292" y2="78039"/>
                        <a14:foregroundMark x1="34662" y1="92941" x2="32916" y2="93201"/>
                        <a14:foregroundMark x1="37294" y1="92549" x2="34662" y2="92941"/>
                        <a14:foregroundMark x1="39927" y1="92157" x2="37294" y2="92549"/>
                        <a14:foregroundMark x1="71530" y1="87451" x2="39927" y2="92157"/>
                        <a14:foregroundMark x1="28643" y1="85339" x2="12100" y2="46275"/>
                        <a14:foregroundMark x1="12100" y1="46275" x2="44840" y2="10588"/>
                        <a14:foregroundMark x1="60756" y1="9289" x2="64057" y2="9020"/>
                        <a14:foregroundMark x1="44840" y1="10588" x2="56383" y2="9646"/>
                        <a14:foregroundMark x1="31843" y1="87960" x2="30739" y2="88092"/>
                        <a14:foregroundMark x1="69039" y1="83529" x2="33689" y2="87740"/>
                        <a14:foregroundMark x1="34279" y1="91765" x2="32399" y2="91987"/>
                        <a14:foregroundMark x1="70819" y1="87451" x2="34279" y2="91765"/>
                        <a14:foregroundMark x1="16014" y1="69412" x2="25623" y2="26667"/>
                        <a14:foregroundMark x1="25623" y1="26667" x2="59353" y2="4802"/>
                        <a14:foregroundMark x1="63794" y1="4335" x2="72954" y2="10196"/>
                        <a14:foregroundMark x1="92171" y1="53725" x2="92171" y2="53725"/>
                        <a14:foregroundMark x1="92883" y1="51765" x2="92883" y2="51765"/>
                        <a14:foregroundMark x1="14947" y1="33725" x2="13523" y2="63529"/>
                        <a14:foregroundMark x1="44484" y1="92549" x2="61566" y2="92157"/>
                        <a14:foregroundMark x1="52669" y1="93725" x2="52669" y2="93725"/>
                        <a14:backgroundMark x1="28470" y1="96471" x2="31317" y2="93725"/>
                        <a14:backgroundMark x1="33808" y1="95294" x2="30961" y2="93333"/>
                        <a14:backgroundMark x1="33096" y1="94118" x2="33096" y2="94118"/>
                        <a14:backgroundMark x1="32384" y1="93333" x2="32384" y2="93333"/>
                        <a14:backgroundMark x1="32740" y1="93333" x2="32740" y2="93333"/>
                        <a14:backgroundMark x1="33452" y1="93333" x2="33452" y2="93333"/>
                        <a14:backgroundMark x1="33452" y1="93333" x2="33452" y2="93333"/>
                        <a14:backgroundMark x1="32384" y1="92549" x2="32384" y2="92549"/>
                        <a14:backgroundMark x1="32384" y1="92549" x2="32384" y2="92549"/>
                        <a14:backgroundMark x1="32740" y1="92549" x2="32740" y2="92549"/>
                        <a14:backgroundMark x1="34164" y1="93725" x2="34164" y2="93725"/>
                        <a14:backgroundMark x1="34520" y1="93333" x2="34520" y2="93333"/>
                        <a14:backgroundMark x1="32384" y1="91765" x2="32384" y2="91765"/>
                        <a14:backgroundMark x1="32740" y1="92157" x2="32740" y2="92157"/>
                        <a14:backgroundMark x1="33452" y1="92941" x2="33452" y2="92941"/>
                        <a14:backgroundMark x1="60854" y1="2353" x2="64769" y2="2745"/>
                        <a14:backgroundMark x1="79715" y1="12549" x2="79715" y2="12549"/>
                        <a14:backgroundMark x1="79359" y1="11765" x2="79359" y2="11765"/>
                        <a14:backgroundMark x1="79359" y1="10980" x2="80427" y2="11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4"/>
          <a:stretch/>
        </p:blipFill>
        <p:spPr bwMode="auto">
          <a:xfrm>
            <a:off x="11092774" y="62157"/>
            <a:ext cx="1099226" cy="107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占位符 2">
            <a:extLst>
              <a:ext uri="{FF2B5EF4-FFF2-40B4-BE49-F238E27FC236}">
                <a16:creationId xmlns:a16="http://schemas.microsoft.com/office/drawing/2014/main" id="{3B9B78E7-EC91-E8C0-75E4-BA2EF4381F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0850" y="727075"/>
            <a:ext cx="11136313" cy="406400"/>
          </a:xfrm>
        </p:spPr>
        <p:txBody>
          <a:bodyPr/>
          <a:lstStyle/>
          <a:p>
            <a:r>
              <a:rPr lang="en-US" altLang="zh-CN" dirty="0">
                <a:latin typeface="Rockwell" panose="02060603020205020403" pitchFamily="18" charset="0"/>
              </a:rPr>
              <a:t>Erroneous Software Change Identification</a:t>
            </a:r>
            <a:endParaRPr lang="zh-CN" altLang="en-US" dirty="0">
              <a:latin typeface="Rockwell" panose="02060603020205020403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F28E4C3-F8A3-221D-87E6-A408D084AA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0863" y="4382288"/>
            <a:ext cx="2671524" cy="1559207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FA98C68A-E363-0DC9-757D-9D066C6B218E}"/>
              </a:ext>
            </a:extLst>
          </p:cNvPr>
          <p:cNvSpPr/>
          <p:nvPr/>
        </p:nvSpPr>
        <p:spPr>
          <a:xfrm>
            <a:off x="10219267" y="4861983"/>
            <a:ext cx="1339850" cy="1087967"/>
          </a:xfrm>
          <a:custGeom>
            <a:avLst/>
            <a:gdLst>
              <a:gd name="connsiteX0" fmla="*/ 0 w 1339850"/>
              <a:gd name="connsiteY0" fmla="*/ 270934 h 1087967"/>
              <a:gd name="connsiteX1" fmla="*/ 0 w 1339850"/>
              <a:gd name="connsiteY1" fmla="*/ 671280 h 1087967"/>
              <a:gd name="connsiteX2" fmla="*/ 0 w 1339850"/>
              <a:gd name="connsiteY2" fmla="*/ 1087967 h 1087967"/>
              <a:gd name="connsiteX3" fmla="*/ 446617 w 1339850"/>
              <a:gd name="connsiteY3" fmla="*/ 1087967 h 1087967"/>
              <a:gd name="connsiteX4" fmla="*/ 853038 w 1339850"/>
              <a:gd name="connsiteY4" fmla="*/ 1087967 h 1087967"/>
              <a:gd name="connsiteX5" fmla="*/ 1339850 w 1339850"/>
              <a:gd name="connsiteY5" fmla="*/ 1087967 h 1087967"/>
              <a:gd name="connsiteX6" fmla="*/ 1339850 w 1339850"/>
              <a:gd name="connsiteY6" fmla="*/ 576623 h 1087967"/>
              <a:gd name="connsiteX7" fmla="*/ 1339850 w 1339850"/>
              <a:gd name="connsiteY7" fmla="*/ 0 h 1087967"/>
              <a:gd name="connsiteX8" fmla="*/ 1009650 w 1339850"/>
              <a:gd name="connsiteY8" fmla="*/ 0 h 1087967"/>
              <a:gd name="connsiteX9" fmla="*/ 651933 w 1339850"/>
              <a:gd name="connsiteY9" fmla="*/ 0 h 1087967"/>
              <a:gd name="connsiteX10" fmla="*/ 651933 w 1339850"/>
              <a:gd name="connsiteY10" fmla="*/ 285750 h 1087967"/>
              <a:gd name="connsiteX11" fmla="*/ 325967 w 1339850"/>
              <a:gd name="connsiteY11" fmla="*/ 278342 h 1087967"/>
              <a:gd name="connsiteX12" fmla="*/ 0 w 1339850"/>
              <a:gd name="connsiteY12" fmla="*/ 270934 h 108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9850" h="1087967" extrusionOk="0">
                <a:moveTo>
                  <a:pt x="0" y="270934"/>
                </a:moveTo>
                <a:cubicBezTo>
                  <a:pt x="36878" y="384535"/>
                  <a:pt x="-17742" y="506985"/>
                  <a:pt x="0" y="671280"/>
                </a:cubicBezTo>
                <a:cubicBezTo>
                  <a:pt x="17742" y="835575"/>
                  <a:pt x="-379" y="961788"/>
                  <a:pt x="0" y="1087967"/>
                </a:cubicBezTo>
                <a:cubicBezTo>
                  <a:pt x="191661" y="1057499"/>
                  <a:pt x="229928" y="1116017"/>
                  <a:pt x="446617" y="1087967"/>
                </a:cubicBezTo>
                <a:cubicBezTo>
                  <a:pt x="663306" y="1059917"/>
                  <a:pt x="707999" y="1129238"/>
                  <a:pt x="853038" y="1087967"/>
                </a:cubicBezTo>
                <a:cubicBezTo>
                  <a:pt x="998077" y="1046696"/>
                  <a:pt x="1126310" y="1125955"/>
                  <a:pt x="1339850" y="1087967"/>
                </a:cubicBezTo>
                <a:cubicBezTo>
                  <a:pt x="1295343" y="975934"/>
                  <a:pt x="1392780" y="727636"/>
                  <a:pt x="1339850" y="576623"/>
                </a:cubicBezTo>
                <a:cubicBezTo>
                  <a:pt x="1286920" y="425610"/>
                  <a:pt x="1370573" y="234732"/>
                  <a:pt x="1339850" y="0"/>
                </a:cubicBezTo>
                <a:cubicBezTo>
                  <a:pt x="1252331" y="21868"/>
                  <a:pt x="1103006" y="-33430"/>
                  <a:pt x="1009650" y="0"/>
                </a:cubicBezTo>
                <a:cubicBezTo>
                  <a:pt x="916294" y="33430"/>
                  <a:pt x="776886" y="-30277"/>
                  <a:pt x="651933" y="0"/>
                </a:cubicBezTo>
                <a:cubicBezTo>
                  <a:pt x="665485" y="122730"/>
                  <a:pt x="625425" y="174505"/>
                  <a:pt x="651933" y="285750"/>
                </a:cubicBezTo>
                <a:cubicBezTo>
                  <a:pt x="564138" y="316345"/>
                  <a:pt x="486424" y="265501"/>
                  <a:pt x="325967" y="278342"/>
                </a:cubicBezTo>
                <a:cubicBezTo>
                  <a:pt x="165510" y="291183"/>
                  <a:pt x="136907" y="251531"/>
                  <a:pt x="0" y="270934"/>
                </a:cubicBezTo>
                <a:close/>
              </a:path>
            </a:pathLst>
          </a:cu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683107749">
                  <a:custGeom>
                    <a:avLst/>
                    <a:gdLst>
                      <a:gd name="connsiteX0" fmla="*/ 0 w 1339850"/>
                      <a:gd name="connsiteY0" fmla="*/ 270934 h 1087967"/>
                      <a:gd name="connsiteX1" fmla="*/ 0 w 1339850"/>
                      <a:gd name="connsiteY1" fmla="*/ 1087967 h 1087967"/>
                      <a:gd name="connsiteX2" fmla="*/ 1339850 w 1339850"/>
                      <a:gd name="connsiteY2" fmla="*/ 1087967 h 1087967"/>
                      <a:gd name="connsiteX3" fmla="*/ 1339850 w 1339850"/>
                      <a:gd name="connsiteY3" fmla="*/ 0 h 1087967"/>
                      <a:gd name="connsiteX4" fmla="*/ 651933 w 1339850"/>
                      <a:gd name="connsiteY4" fmla="*/ 0 h 1087967"/>
                      <a:gd name="connsiteX5" fmla="*/ 651933 w 1339850"/>
                      <a:gd name="connsiteY5" fmla="*/ 285750 h 1087967"/>
                      <a:gd name="connsiteX6" fmla="*/ 0 w 1339850"/>
                      <a:gd name="connsiteY6" fmla="*/ 270934 h 1087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9850" h="1087967">
                        <a:moveTo>
                          <a:pt x="0" y="270934"/>
                        </a:moveTo>
                        <a:lnTo>
                          <a:pt x="0" y="1087967"/>
                        </a:lnTo>
                        <a:lnTo>
                          <a:pt x="1339850" y="1087967"/>
                        </a:lnTo>
                        <a:lnTo>
                          <a:pt x="1339850" y="0"/>
                        </a:lnTo>
                        <a:lnTo>
                          <a:pt x="651933" y="0"/>
                        </a:lnTo>
                        <a:lnTo>
                          <a:pt x="651933" y="285750"/>
                        </a:lnTo>
                        <a:lnTo>
                          <a:pt x="0" y="270934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图示 10">
                <a:extLst>
                  <a:ext uri="{FF2B5EF4-FFF2-40B4-BE49-F238E27FC236}">
                    <a16:creationId xmlns:a16="http://schemas.microsoft.com/office/drawing/2014/main" id="{7158D121-22DD-6C52-1B9B-76C4E450173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706179429"/>
                  </p:ext>
                </p:extLst>
              </p:nvPr>
            </p:nvGraphicFramePr>
            <p:xfrm>
              <a:off x="450376" y="2319074"/>
              <a:ext cx="7527940" cy="324015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6" r:lo="rId7" r:qs="rId8" r:cs="rId9"/>
              </a:graphicData>
            </a:graphic>
          </p:graphicFrame>
        </mc:Choice>
        <mc:Fallback xmlns="">
          <p:graphicFrame>
            <p:nvGraphicFramePr>
              <p:cNvPr id="11" name="图示 10">
                <a:extLst>
                  <a:ext uri="{FF2B5EF4-FFF2-40B4-BE49-F238E27FC236}">
                    <a16:creationId xmlns:a16="http://schemas.microsoft.com/office/drawing/2014/main" id="{7158D121-22DD-6C52-1B9B-76C4E450173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706179429"/>
                  </p:ext>
                </p:extLst>
              </p:nvPr>
            </p:nvGraphicFramePr>
            <p:xfrm>
              <a:off x="450376" y="2319074"/>
              <a:ext cx="7527940" cy="324015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1" r:lo="rId12" r:qs="rId13" r:cs="rId14"/>
              </a:graphicData>
            </a:graphic>
          </p:graphicFrame>
        </mc:Fallback>
      </mc:AlternateContent>
      <p:sp>
        <p:nvSpPr>
          <p:cNvPr id="12" name="思想气泡: 云 11">
            <a:extLst>
              <a:ext uri="{FF2B5EF4-FFF2-40B4-BE49-F238E27FC236}">
                <a16:creationId xmlns:a16="http://schemas.microsoft.com/office/drawing/2014/main" id="{821B6B1A-0ED4-E012-7119-9945AE584E64}"/>
              </a:ext>
            </a:extLst>
          </p:cNvPr>
          <p:cNvSpPr/>
          <p:nvPr/>
        </p:nvSpPr>
        <p:spPr>
          <a:xfrm>
            <a:off x="6953680" y="3027729"/>
            <a:ext cx="3041820" cy="581005"/>
          </a:xfrm>
          <a:prstGeom prst="cloudCallout">
            <a:avLst>
              <a:gd name="adj1" fmla="val -68030"/>
              <a:gd name="adj2" fmla="val 28903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Why maximum?</a:t>
            </a:r>
            <a:endParaRPr lang="zh-CN" altLang="en-US" sz="1800" dirty="0">
              <a:solidFill>
                <a:prstClr val="black">
                  <a:lumMod val="85000"/>
                  <a:lumOff val="15000"/>
                </a:prstClr>
              </a:solidFill>
              <a:latin typeface="Rockwell" panose="02060603020205020403" pitchFamily="18" charset="0"/>
              <a:cs typeface="Segoe UI" panose="020B0502040204020203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1D7FBC-FBB3-F7B0-329D-47818EA489B6}"/>
              </a:ext>
            </a:extLst>
          </p:cNvPr>
          <p:cNvSpPr txBox="1"/>
          <p:nvPr/>
        </p:nvSpPr>
        <p:spPr>
          <a:xfrm>
            <a:off x="2164216" y="5559228"/>
            <a:ext cx="7863567" cy="461665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Being similar to any of the historical patterns is enough!</a:t>
            </a:r>
            <a:endParaRPr lang="zh-CN" altLang="en-US" sz="2400" i="1" dirty="0">
              <a:solidFill>
                <a:prstClr val="black">
                  <a:lumMod val="85000"/>
                  <a:lumOff val="15000"/>
                </a:prstClr>
              </a:solidFill>
              <a:latin typeface="Rockwell" panose="02060603020205020403" pitchFamily="18" charset="0"/>
              <a:cs typeface="Segoe UI" panose="020B0502040204020203" pitchFamily="34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1B9CA84-7E4B-DF19-644F-4E97F1990D6F}"/>
              </a:ext>
            </a:extLst>
          </p:cNvPr>
          <p:cNvGrpSpPr/>
          <p:nvPr/>
        </p:nvGrpSpPr>
        <p:grpSpPr>
          <a:xfrm>
            <a:off x="8723216" y="6467551"/>
            <a:ext cx="1573255" cy="252079"/>
            <a:chOff x="5154116" y="5114440"/>
            <a:chExt cx="6483838" cy="1038891"/>
          </a:xfrm>
        </p:grpSpPr>
        <p:sp>
          <p:nvSpPr>
            <p:cNvPr id="15" name="矩形: 圆角 14" descr="清单 纯色填充">
              <a:extLst>
                <a:ext uri="{FF2B5EF4-FFF2-40B4-BE49-F238E27FC236}">
                  <a16:creationId xmlns:a16="http://schemas.microsoft.com/office/drawing/2014/main" id="{6225199B-D49D-B466-1F08-6D7F4BCC996C}"/>
                </a:ext>
              </a:extLst>
            </p:cNvPr>
            <p:cNvSpPr/>
            <p:nvPr/>
          </p:nvSpPr>
          <p:spPr>
            <a:xfrm>
              <a:off x="5154116" y="5114440"/>
              <a:ext cx="1507825" cy="1038891"/>
            </a:xfrm>
            <a:prstGeom prst="roundRect">
              <a:avLst/>
            </a:prstGeom>
            <a:blipFill dpi="0" rotWithShape="1"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矩形: 圆角 15" descr="灯泡和齿轮 纯色填充">
              <a:extLst>
                <a:ext uri="{FF2B5EF4-FFF2-40B4-BE49-F238E27FC236}">
                  <a16:creationId xmlns:a16="http://schemas.microsoft.com/office/drawing/2014/main" id="{4F5260BF-D16C-4425-9497-6969A61BF34A}"/>
                </a:ext>
              </a:extLst>
            </p:cNvPr>
            <p:cNvSpPr/>
            <p:nvPr/>
          </p:nvSpPr>
          <p:spPr>
            <a:xfrm>
              <a:off x="6812787" y="5114440"/>
              <a:ext cx="1507825" cy="1038891"/>
            </a:xfrm>
            <a:prstGeom prst="roundRect">
              <a:avLst/>
            </a:prstGeom>
            <a:blipFill dpi="0" rotWithShape="1"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矩形: 圆角 16" descr="条形图 纯色填充">
              <a:extLst>
                <a:ext uri="{FF2B5EF4-FFF2-40B4-BE49-F238E27FC236}">
                  <a16:creationId xmlns:a16="http://schemas.microsoft.com/office/drawing/2014/main" id="{46266582-610D-C202-00CB-7086BB820103}"/>
                </a:ext>
              </a:extLst>
            </p:cNvPr>
            <p:cNvSpPr/>
            <p:nvPr/>
          </p:nvSpPr>
          <p:spPr>
            <a:xfrm>
              <a:off x="8471458" y="5114440"/>
              <a:ext cx="1507825" cy="1038891"/>
            </a:xfrm>
            <a:prstGeom prst="roundRect">
              <a:avLst/>
            </a:prstGeom>
            <a:blipFill dpi="0" rotWithShape="1"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矩形: 圆角 17" descr="火箭 纯色填充">
              <a:extLst>
                <a:ext uri="{FF2B5EF4-FFF2-40B4-BE49-F238E27FC236}">
                  <a16:creationId xmlns:a16="http://schemas.microsoft.com/office/drawing/2014/main" id="{804AA793-D61F-CB67-8CD9-2F0F1B0A5F85}"/>
                </a:ext>
              </a:extLst>
            </p:cNvPr>
            <p:cNvSpPr/>
            <p:nvPr/>
          </p:nvSpPr>
          <p:spPr>
            <a:xfrm>
              <a:off x="10130129" y="5114440"/>
              <a:ext cx="1507825" cy="1038891"/>
            </a:xfrm>
            <a:prstGeom prst="roundRect">
              <a:avLst/>
            </a:prstGeom>
            <a:blipFill dpi="0" rotWithShape="1"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23818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67EE3C-80BC-4296-9425-D6DC6B1D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18</a:t>
            </a:fld>
            <a:endParaRPr lang="ko-KR" alt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7959241-4F01-8FDB-3C7D-D0863BC87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53" b="93725" l="12811" r="92883">
                        <a14:foregroundMark x1="64057" y1="15294" x2="64057" y2="15294"/>
                        <a14:foregroundMark x1="75445" y1="12941" x2="75445" y2="12941"/>
                        <a14:foregroundMark x1="67260" y1="15294" x2="67260" y2="15294"/>
                        <a14:foregroundMark x1="71530" y1="14510" x2="74021" y2="18431"/>
                        <a14:foregroundMark x1="75277" y1="18462" x2="92527" y2="45490"/>
                        <a14:foregroundMark x1="71503" y1="12549" x2="74644" y2="17470"/>
                        <a14:foregroundMark x1="71003" y1="11765" x2="71503" y2="12549"/>
                        <a14:foregroundMark x1="69751" y1="9804" x2="71003" y2="11765"/>
                        <a14:foregroundMark x1="92527" y1="45490" x2="78292" y2="78039"/>
                        <a14:foregroundMark x1="34662" y1="92941" x2="32916" y2="93201"/>
                        <a14:foregroundMark x1="37294" y1="92549" x2="34662" y2="92941"/>
                        <a14:foregroundMark x1="39927" y1="92157" x2="37294" y2="92549"/>
                        <a14:foregroundMark x1="71530" y1="87451" x2="39927" y2="92157"/>
                        <a14:foregroundMark x1="28643" y1="85339" x2="12100" y2="46275"/>
                        <a14:foregroundMark x1="12100" y1="46275" x2="44840" y2="10588"/>
                        <a14:foregroundMark x1="60756" y1="9289" x2="64057" y2="9020"/>
                        <a14:foregroundMark x1="44840" y1="10588" x2="56383" y2="9646"/>
                        <a14:foregroundMark x1="31843" y1="87960" x2="30739" y2="88092"/>
                        <a14:foregroundMark x1="69039" y1="83529" x2="33689" y2="87740"/>
                        <a14:foregroundMark x1="34279" y1="91765" x2="32399" y2="91987"/>
                        <a14:foregroundMark x1="70819" y1="87451" x2="34279" y2="91765"/>
                        <a14:foregroundMark x1="16014" y1="69412" x2="25623" y2="26667"/>
                        <a14:foregroundMark x1="25623" y1="26667" x2="59353" y2="4802"/>
                        <a14:foregroundMark x1="63794" y1="4335" x2="72954" y2="10196"/>
                        <a14:foregroundMark x1="92171" y1="53725" x2="92171" y2="53725"/>
                        <a14:foregroundMark x1="92883" y1="51765" x2="92883" y2="51765"/>
                        <a14:foregroundMark x1="14947" y1="33725" x2="13523" y2="63529"/>
                        <a14:foregroundMark x1="44484" y1="92549" x2="61566" y2="92157"/>
                        <a14:foregroundMark x1="52669" y1="93725" x2="52669" y2="93725"/>
                        <a14:backgroundMark x1="28470" y1="96471" x2="31317" y2="93725"/>
                        <a14:backgroundMark x1="33808" y1="95294" x2="30961" y2="93333"/>
                        <a14:backgroundMark x1="33096" y1="94118" x2="33096" y2="94118"/>
                        <a14:backgroundMark x1="32384" y1="93333" x2="32384" y2="93333"/>
                        <a14:backgroundMark x1="32740" y1="93333" x2="32740" y2="93333"/>
                        <a14:backgroundMark x1="33452" y1="93333" x2="33452" y2="93333"/>
                        <a14:backgroundMark x1="33452" y1="93333" x2="33452" y2="93333"/>
                        <a14:backgroundMark x1="32384" y1="92549" x2="32384" y2="92549"/>
                        <a14:backgroundMark x1="32384" y1="92549" x2="32384" y2="92549"/>
                        <a14:backgroundMark x1="32740" y1="92549" x2="32740" y2="92549"/>
                        <a14:backgroundMark x1="34164" y1="93725" x2="34164" y2="93725"/>
                        <a14:backgroundMark x1="34520" y1="93333" x2="34520" y2="93333"/>
                        <a14:backgroundMark x1="32384" y1="91765" x2="32384" y2="91765"/>
                        <a14:backgroundMark x1="32740" y1="92157" x2="32740" y2="92157"/>
                        <a14:backgroundMark x1="33452" y1="92941" x2="33452" y2="92941"/>
                        <a14:backgroundMark x1="60854" y1="2353" x2="64769" y2="2745"/>
                        <a14:backgroundMark x1="79715" y1="12549" x2="79715" y2="12549"/>
                        <a14:backgroundMark x1="79359" y1="11765" x2="79359" y2="11765"/>
                        <a14:backgroundMark x1="79359" y1="10980" x2="80427" y2="11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4"/>
          <a:stretch/>
        </p:blipFill>
        <p:spPr bwMode="auto">
          <a:xfrm>
            <a:off x="11092774" y="62157"/>
            <a:ext cx="1099226" cy="107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占位符 6">
            <a:extLst>
              <a:ext uri="{FF2B5EF4-FFF2-40B4-BE49-F238E27FC236}">
                <a16:creationId xmlns:a16="http://schemas.microsoft.com/office/drawing/2014/main" id="{B1A28834-761A-9702-A8E3-53DA0DF9A6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3F0758D7-F8E7-9204-40E7-AB0741EF5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5678845"/>
              </p:ext>
            </p:extLst>
          </p:nvPr>
        </p:nvGraphicFramePr>
        <p:xfrm>
          <a:off x="1895529" y="2409986"/>
          <a:ext cx="8400942" cy="2704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2" name="组合 11">
            <a:extLst>
              <a:ext uri="{FF2B5EF4-FFF2-40B4-BE49-F238E27FC236}">
                <a16:creationId xmlns:a16="http://schemas.microsoft.com/office/drawing/2014/main" id="{6A3DCE1C-5C10-93E8-F1D8-634C97F92644}"/>
              </a:ext>
            </a:extLst>
          </p:cNvPr>
          <p:cNvGrpSpPr/>
          <p:nvPr/>
        </p:nvGrpSpPr>
        <p:grpSpPr>
          <a:xfrm>
            <a:off x="8723216" y="6467551"/>
            <a:ext cx="1573255" cy="252079"/>
            <a:chOff x="5154116" y="5114440"/>
            <a:chExt cx="6483838" cy="1038891"/>
          </a:xfrm>
        </p:grpSpPr>
        <p:sp>
          <p:nvSpPr>
            <p:cNvPr id="13" name="矩形: 圆角 12" descr="清单 纯色填充">
              <a:extLst>
                <a:ext uri="{FF2B5EF4-FFF2-40B4-BE49-F238E27FC236}">
                  <a16:creationId xmlns:a16="http://schemas.microsoft.com/office/drawing/2014/main" id="{31F870BE-CAA0-0D6D-2424-7D02612BCED3}"/>
                </a:ext>
              </a:extLst>
            </p:cNvPr>
            <p:cNvSpPr/>
            <p:nvPr/>
          </p:nvSpPr>
          <p:spPr>
            <a:xfrm>
              <a:off x="5154116" y="5114440"/>
              <a:ext cx="1507825" cy="1038891"/>
            </a:xfrm>
            <a:prstGeom prst="roundRect">
              <a:avLst/>
            </a:prstGeom>
            <a:blipFill dpi="0" rotWithShape="1"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矩形: 圆角 13" descr="灯泡和齿轮 纯色填充">
              <a:extLst>
                <a:ext uri="{FF2B5EF4-FFF2-40B4-BE49-F238E27FC236}">
                  <a16:creationId xmlns:a16="http://schemas.microsoft.com/office/drawing/2014/main" id="{B6AC3DE8-7C6F-7C7F-9A03-057AAF385922}"/>
                </a:ext>
              </a:extLst>
            </p:cNvPr>
            <p:cNvSpPr/>
            <p:nvPr/>
          </p:nvSpPr>
          <p:spPr>
            <a:xfrm>
              <a:off x="6812787" y="5114440"/>
              <a:ext cx="1507825" cy="1038891"/>
            </a:xfrm>
            <a:prstGeom prst="roundRect">
              <a:avLst/>
            </a:prstGeom>
            <a:blipFill dpi="0" rotWithShape="1"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矩形: 圆角 14" descr="条形图 纯色填充">
              <a:extLst>
                <a:ext uri="{FF2B5EF4-FFF2-40B4-BE49-F238E27FC236}">
                  <a16:creationId xmlns:a16="http://schemas.microsoft.com/office/drawing/2014/main" id="{3EDD1A8F-FDCE-0F17-2210-31E6DFA56F9E}"/>
                </a:ext>
              </a:extLst>
            </p:cNvPr>
            <p:cNvSpPr/>
            <p:nvPr/>
          </p:nvSpPr>
          <p:spPr>
            <a:xfrm>
              <a:off x="8471458" y="5114440"/>
              <a:ext cx="1507825" cy="1038891"/>
            </a:xfrm>
            <a:prstGeom prst="roundRect">
              <a:avLst/>
            </a:prstGeom>
            <a:blipFill dpi="0" rotWithShape="1"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矩形: 圆角 15" descr="火箭 纯色填充">
              <a:extLst>
                <a:ext uri="{FF2B5EF4-FFF2-40B4-BE49-F238E27FC236}">
                  <a16:creationId xmlns:a16="http://schemas.microsoft.com/office/drawing/2014/main" id="{E56ADB47-F6F9-2B6C-3978-9AFB2609A08C}"/>
                </a:ext>
              </a:extLst>
            </p:cNvPr>
            <p:cNvSpPr/>
            <p:nvPr/>
          </p:nvSpPr>
          <p:spPr>
            <a:xfrm>
              <a:off x="10130129" y="5114440"/>
              <a:ext cx="1507825" cy="1038891"/>
            </a:xfrm>
            <a:prstGeom prst="roundRect">
              <a:avLst/>
            </a:prstGeom>
            <a:blipFill dpi="0" rotWithShape="1"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9719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0ED0D14-1ED4-4539-B59B-63BF78C6D2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>
                <a:latin typeface="Rockwell" panose="02060603020205020403" pitchFamily="18" charset="0"/>
                <a:cs typeface="Times New Roman" panose="02020603050405020304" pitchFamily="18" charset="0"/>
              </a:rPr>
              <a:t>Evaluation</a:t>
            </a:r>
            <a:endParaRPr lang="zh-CN" altLang="en-US" dirty="0">
              <a:latin typeface="Rockwell" panose="02060603020205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67EE3C-80BC-4296-9425-D6DC6B1D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19</a:t>
            </a:fld>
            <a:endParaRPr lang="ko-KR" alt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7959241-4F01-8FDB-3C7D-D0863BC87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53" b="93725" l="12811" r="92883">
                        <a14:foregroundMark x1="64057" y1="15294" x2="64057" y2="15294"/>
                        <a14:foregroundMark x1="75445" y1="12941" x2="75445" y2="12941"/>
                        <a14:foregroundMark x1="67260" y1="15294" x2="67260" y2="15294"/>
                        <a14:foregroundMark x1="71530" y1="14510" x2="74021" y2="18431"/>
                        <a14:foregroundMark x1="75277" y1="18462" x2="92527" y2="45490"/>
                        <a14:foregroundMark x1="71503" y1="12549" x2="74644" y2="17470"/>
                        <a14:foregroundMark x1="71003" y1="11765" x2="71503" y2="12549"/>
                        <a14:foregroundMark x1="69751" y1="9804" x2="71003" y2="11765"/>
                        <a14:foregroundMark x1="92527" y1="45490" x2="78292" y2="78039"/>
                        <a14:foregroundMark x1="34662" y1="92941" x2="32916" y2="93201"/>
                        <a14:foregroundMark x1="37294" y1="92549" x2="34662" y2="92941"/>
                        <a14:foregroundMark x1="39927" y1="92157" x2="37294" y2="92549"/>
                        <a14:foregroundMark x1="71530" y1="87451" x2="39927" y2="92157"/>
                        <a14:foregroundMark x1="28643" y1="85339" x2="12100" y2="46275"/>
                        <a14:foregroundMark x1="12100" y1="46275" x2="44840" y2="10588"/>
                        <a14:foregroundMark x1="60756" y1="9289" x2="64057" y2="9020"/>
                        <a14:foregroundMark x1="44840" y1="10588" x2="56383" y2="9646"/>
                        <a14:foregroundMark x1="31843" y1="87960" x2="30739" y2="88092"/>
                        <a14:foregroundMark x1="69039" y1="83529" x2="33689" y2="87740"/>
                        <a14:foregroundMark x1="34279" y1="91765" x2="32399" y2="91987"/>
                        <a14:foregroundMark x1="70819" y1="87451" x2="34279" y2="91765"/>
                        <a14:foregroundMark x1="16014" y1="69412" x2="25623" y2="26667"/>
                        <a14:foregroundMark x1="25623" y1="26667" x2="59353" y2="4802"/>
                        <a14:foregroundMark x1="63794" y1="4335" x2="72954" y2="10196"/>
                        <a14:foregroundMark x1="92171" y1="53725" x2="92171" y2="53725"/>
                        <a14:foregroundMark x1="92883" y1="51765" x2="92883" y2="51765"/>
                        <a14:foregroundMark x1="14947" y1="33725" x2="13523" y2="63529"/>
                        <a14:foregroundMark x1="44484" y1="92549" x2="61566" y2="92157"/>
                        <a14:foregroundMark x1="52669" y1="93725" x2="52669" y2="93725"/>
                        <a14:backgroundMark x1="28470" y1="96471" x2="31317" y2="93725"/>
                        <a14:backgroundMark x1="33808" y1="95294" x2="30961" y2="93333"/>
                        <a14:backgroundMark x1="33096" y1="94118" x2="33096" y2="94118"/>
                        <a14:backgroundMark x1="32384" y1="93333" x2="32384" y2="93333"/>
                        <a14:backgroundMark x1="32740" y1="93333" x2="32740" y2="93333"/>
                        <a14:backgroundMark x1="33452" y1="93333" x2="33452" y2="93333"/>
                        <a14:backgroundMark x1="33452" y1="93333" x2="33452" y2="93333"/>
                        <a14:backgroundMark x1="32384" y1="92549" x2="32384" y2="92549"/>
                        <a14:backgroundMark x1="32384" y1="92549" x2="32384" y2="92549"/>
                        <a14:backgroundMark x1="32740" y1="92549" x2="32740" y2="92549"/>
                        <a14:backgroundMark x1="34164" y1="93725" x2="34164" y2="93725"/>
                        <a14:backgroundMark x1="34520" y1="93333" x2="34520" y2="93333"/>
                        <a14:backgroundMark x1="32384" y1="91765" x2="32384" y2="91765"/>
                        <a14:backgroundMark x1="32740" y1="92157" x2="32740" y2="92157"/>
                        <a14:backgroundMark x1="33452" y1="92941" x2="33452" y2="92941"/>
                        <a14:backgroundMark x1="60854" y1="2353" x2="64769" y2="2745"/>
                        <a14:backgroundMark x1="79715" y1="12549" x2="79715" y2="12549"/>
                        <a14:backgroundMark x1="79359" y1="11765" x2="79359" y2="11765"/>
                        <a14:backgroundMark x1="79359" y1="10980" x2="80427" y2="11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4"/>
          <a:stretch/>
        </p:blipFill>
        <p:spPr bwMode="auto">
          <a:xfrm>
            <a:off x="11092774" y="62157"/>
            <a:ext cx="1099226" cy="107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占位符 2">
            <a:extLst>
              <a:ext uri="{FF2B5EF4-FFF2-40B4-BE49-F238E27FC236}">
                <a16:creationId xmlns:a16="http://schemas.microsoft.com/office/drawing/2014/main" id="{FB59C021-CAC6-B57E-E861-0829B8F925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0850" y="727075"/>
            <a:ext cx="11136313" cy="406400"/>
          </a:xfrm>
        </p:spPr>
        <p:txBody>
          <a:bodyPr/>
          <a:lstStyle/>
          <a:p>
            <a:r>
              <a:rPr lang="en-US" altLang="zh-CN" dirty="0">
                <a:latin typeface="Rockwell" panose="02060603020205020403" pitchFamily="18" charset="0"/>
              </a:rPr>
              <a:t>Dataset Settings</a:t>
            </a:r>
            <a:endParaRPr lang="zh-CN" altLang="en-US" dirty="0">
              <a:latin typeface="Rockwell" panose="02060603020205020403" pitchFamily="18" charset="0"/>
            </a:endParaRPr>
          </a:p>
        </p:txBody>
      </p:sp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DA1D1162-FA28-FE36-AF6D-1EC71C1E1E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0972118"/>
              </p:ext>
            </p:extLst>
          </p:nvPr>
        </p:nvGraphicFramePr>
        <p:xfrm>
          <a:off x="527844" y="1676076"/>
          <a:ext cx="11136313" cy="3160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9" name="组合 8">
            <a:extLst>
              <a:ext uri="{FF2B5EF4-FFF2-40B4-BE49-F238E27FC236}">
                <a16:creationId xmlns:a16="http://schemas.microsoft.com/office/drawing/2014/main" id="{4F352105-52CB-4DDD-1219-51F4E8FEA822}"/>
              </a:ext>
            </a:extLst>
          </p:cNvPr>
          <p:cNvGrpSpPr/>
          <p:nvPr/>
        </p:nvGrpSpPr>
        <p:grpSpPr>
          <a:xfrm>
            <a:off x="8723216" y="6467551"/>
            <a:ext cx="1573255" cy="252079"/>
            <a:chOff x="5154116" y="5114440"/>
            <a:chExt cx="6483838" cy="1038891"/>
          </a:xfrm>
        </p:grpSpPr>
        <p:sp>
          <p:nvSpPr>
            <p:cNvPr id="10" name="矩形: 圆角 9" descr="清单 纯色填充">
              <a:extLst>
                <a:ext uri="{FF2B5EF4-FFF2-40B4-BE49-F238E27FC236}">
                  <a16:creationId xmlns:a16="http://schemas.microsoft.com/office/drawing/2014/main" id="{05CBA455-E009-BE59-F852-E0ADF9FDCE60}"/>
                </a:ext>
              </a:extLst>
            </p:cNvPr>
            <p:cNvSpPr/>
            <p:nvPr/>
          </p:nvSpPr>
          <p:spPr>
            <a:xfrm>
              <a:off x="5154116" y="5114440"/>
              <a:ext cx="1507825" cy="1038891"/>
            </a:xfrm>
            <a:prstGeom prst="roundRect">
              <a:avLst/>
            </a:prstGeom>
            <a:blipFill dpi="0" rotWithShape="1"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矩形: 圆角 10" descr="灯泡和齿轮 纯色填充">
              <a:extLst>
                <a:ext uri="{FF2B5EF4-FFF2-40B4-BE49-F238E27FC236}">
                  <a16:creationId xmlns:a16="http://schemas.microsoft.com/office/drawing/2014/main" id="{133C703A-308F-A125-A95F-D820A4897B60}"/>
                </a:ext>
              </a:extLst>
            </p:cNvPr>
            <p:cNvSpPr/>
            <p:nvPr/>
          </p:nvSpPr>
          <p:spPr>
            <a:xfrm>
              <a:off x="6812787" y="5114440"/>
              <a:ext cx="1507825" cy="1038891"/>
            </a:xfrm>
            <a:prstGeom prst="roundRect">
              <a:avLst/>
            </a:prstGeom>
            <a:blipFill dpi="0" rotWithShape="1"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矩形: 圆角 11" descr="条形图 纯色填充">
              <a:extLst>
                <a:ext uri="{FF2B5EF4-FFF2-40B4-BE49-F238E27FC236}">
                  <a16:creationId xmlns:a16="http://schemas.microsoft.com/office/drawing/2014/main" id="{385D930F-0E5D-A0BD-EB1F-20E62AC10CC9}"/>
                </a:ext>
              </a:extLst>
            </p:cNvPr>
            <p:cNvSpPr/>
            <p:nvPr/>
          </p:nvSpPr>
          <p:spPr>
            <a:xfrm>
              <a:off x="8471458" y="5114440"/>
              <a:ext cx="1507825" cy="1038891"/>
            </a:xfrm>
            <a:prstGeom prst="roundRect">
              <a:avLst/>
            </a:prstGeom>
            <a:blipFill dpi="0" rotWithShape="1"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矩形: 圆角 12" descr="火箭 纯色填充">
              <a:extLst>
                <a:ext uri="{FF2B5EF4-FFF2-40B4-BE49-F238E27FC236}">
                  <a16:creationId xmlns:a16="http://schemas.microsoft.com/office/drawing/2014/main" id="{364003B8-E0E3-E472-7F86-8EAB742BDB0B}"/>
                </a:ext>
              </a:extLst>
            </p:cNvPr>
            <p:cNvSpPr/>
            <p:nvPr/>
          </p:nvSpPr>
          <p:spPr>
            <a:xfrm>
              <a:off x="10130129" y="5114440"/>
              <a:ext cx="1507825" cy="1038891"/>
            </a:xfrm>
            <a:prstGeom prst="roundRect">
              <a:avLst/>
            </a:prstGeom>
            <a:blipFill dpi="0" rotWithShape="1"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02EFDA6F-666B-8C47-B30A-8C189DC2AD4D}"/>
              </a:ext>
            </a:extLst>
          </p:cNvPr>
          <p:cNvSpPr txBox="1"/>
          <p:nvPr/>
        </p:nvSpPr>
        <p:spPr>
          <a:xfrm>
            <a:off x="4704433" y="6005885"/>
            <a:ext cx="2783134" cy="2539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zh-CN" sz="1050" baseline="300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1 </a:t>
            </a:r>
            <a:r>
              <a:rPr kumimoji="1" lang="en-US" altLang="zh-CN" sz="105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https://</a:t>
            </a:r>
            <a:r>
              <a:rPr kumimoji="1" lang="en-US" altLang="zh-CN" sz="105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github.com</a:t>
            </a:r>
            <a:r>
              <a:rPr kumimoji="1" lang="en-US" altLang="zh-CN" sz="105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/</a:t>
            </a:r>
            <a:r>
              <a:rPr kumimoji="1" lang="en-US" altLang="zh-CN" sz="105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lightstep</a:t>
            </a:r>
            <a:r>
              <a:rPr kumimoji="1" lang="en-US" altLang="zh-CN" sz="105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/hipster-shop</a:t>
            </a:r>
            <a:endParaRPr kumimoji="1" lang="zh-CN" altLang="en-US" sz="1050" dirty="0">
              <a:solidFill>
                <a:prstClr val="black">
                  <a:lumMod val="85000"/>
                  <a:lumOff val="15000"/>
                </a:prstClr>
              </a:solidFill>
              <a:latin typeface="Segoe UI Symbol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92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67EE3C-80BC-4296-9425-D6DC6B1D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7959241-4F01-8FDB-3C7D-D0863BC87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53" b="93725" l="12811" r="92883">
                        <a14:foregroundMark x1="64057" y1="15294" x2="64057" y2="15294"/>
                        <a14:foregroundMark x1="75445" y1="12941" x2="75445" y2="12941"/>
                        <a14:foregroundMark x1="67260" y1="15294" x2="67260" y2="15294"/>
                        <a14:foregroundMark x1="71530" y1="14510" x2="74021" y2="18431"/>
                        <a14:foregroundMark x1="75277" y1="18462" x2="92527" y2="45490"/>
                        <a14:foregroundMark x1="71503" y1="12549" x2="74644" y2="17470"/>
                        <a14:foregroundMark x1="71003" y1="11765" x2="71503" y2="12549"/>
                        <a14:foregroundMark x1="69751" y1="9804" x2="71003" y2="11765"/>
                        <a14:foregroundMark x1="92527" y1="45490" x2="78292" y2="78039"/>
                        <a14:foregroundMark x1="34662" y1="92941" x2="32916" y2="93201"/>
                        <a14:foregroundMark x1="37294" y1="92549" x2="34662" y2="92941"/>
                        <a14:foregroundMark x1="39927" y1="92157" x2="37294" y2="92549"/>
                        <a14:foregroundMark x1="71530" y1="87451" x2="39927" y2="92157"/>
                        <a14:foregroundMark x1="28643" y1="85339" x2="12100" y2="46275"/>
                        <a14:foregroundMark x1="12100" y1="46275" x2="44840" y2="10588"/>
                        <a14:foregroundMark x1="60756" y1="9289" x2="64057" y2="9020"/>
                        <a14:foregroundMark x1="44840" y1="10588" x2="56383" y2="9646"/>
                        <a14:foregroundMark x1="31843" y1="87960" x2="30739" y2="88092"/>
                        <a14:foregroundMark x1="69039" y1="83529" x2="33689" y2="87740"/>
                        <a14:foregroundMark x1="34279" y1="91765" x2="32399" y2="91987"/>
                        <a14:foregroundMark x1="70819" y1="87451" x2="34279" y2="91765"/>
                        <a14:foregroundMark x1="16014" y1="69412" x2="25623" y2="26667"/>
                        <a14:foregroundMark x1="25623" y1="26667" x2="59353" y2="4802"/>
                        <a14:foregroundMark x1="63794" y1="4335" x2="72954" y2="10196"/>
                        <a14:foregroundMark x1="92171" y1="53725" x2="92171" y2="53725"/>
                        <a14:foregroundMark x1="92883" y1="51765" x2="92883" y2="51765"/>
                        <a14:foregroundMark x1="14947" y1="33725" x2="13523" y2="63529"/>
                        <a14:foregroundMark x1="44484" y1="92549" x2="61566" y2="92157"/>
                        <a14:foregroundMark x1="52669" y1="93725" x2="52669" y2="93725"/>
                        <a14:backgroundMark x1="28470" y1="96471" x2="31317" y2="93725"/>
                        <a14:backgroundMark x1="33808" y1="95294" x2="30961" y2="93333"/>
                        <a14:backgroundMark x1="33096" y1="94118" x2="33096" y2="94118"/>
                        <a14:backgroundMark x1="32384" y1="93333" x2="32384" y2="93333"/>
                        <a14:backgroundMark x1="32740" y1="93333" x2="32740" y2="93333"/>
                        <a14:backgroundMark x1="33452" y1="93333" x2="33452" y2="93333"/>
                        <a14:backgroundMark x1="33452" y1="93333" x2="33452" y2="93333"/>
                        <a14:backgroundMark x1="32384" y1="92549" x2="32384" y2="92549"/>
                        <a14:backgroundMark x1="32384" y1="92549" x2="32384" y2="92549"/>
                        <a14:backgroundMark x1="32740" y1="92549" x2="32740" y2="92549"/>
                        <a14:backgroundMark x1="34164" y1="93725" x2="34164" y2="93725"/>
                        <a14:backgroundMark x1="34520" y1="93333" x2="34520" y2="93333"/>
                        <a14:backgroundMark x1="32384" y1="91765" x2="32384" y2="91765"/>
                        <a14:backgroundMark x1="32740" y1="92157" x2="32740" y2="92157"/>
                        <a14:backgroundMark x1="33452" y1="92941" x2="33452" y2="92941"/>
                        <a14:backgroundMark x1="60854" y1="2353" x2="64769" y2="2745"/>
                        <a14:backgroundMark x1="79715" y1="12549" x2="79715" y2="12549"/>
                        <a14:backgroundMark x1="79359" y1="11765" x2="79359" y2="11765"/>
                        <a14:backgroundMark x1="79359" y1="10980" x2="80427" y2="11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4"/>
          <a:stretch/>
        </p:blipFill>
        <p:spPr bwMode="auto">
          <a:xfrm>
            <a:off x="11092774" y="62157"/>
            <a:ext cx="1099226" cy="107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占位符 6">
            <a:extLst>
              <a:ext uri="{FF2B5EF4-FFF2-40B4-BE49-F238E27FC236}">
                <a16:creationId xmlns:a16="http://schemas.microsoft.com/office/drawing/2014/main" id="{B1A28834-761A-9702-A8E3-53DA0DF9A6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3F0758D7-F8E7-9204-40E7-AB0741EF5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3964224"/>
              </p:ext>
            </p:extLst>
          </p:nvPr>
        </p:nvGraphicFramePr>
        <p:xfrm>
          <a:off x="1895529" y="2409986"/>
          <a:ext cx="8400942" cy="2704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4" name="组合 13">
            <a:extLst>
              <a:ext uri="{FF2B5EF4-FFF2-40B4-BE49-F238E27FC236}">
                <a16:creationId xmlns:a16="http://schemas.microsoft.com/office/drawing/2014/main" id="{8F97F034-0B24-A129-5C59-5915093AAC4F}"/>
              </a:ext>
            </a:extLst>
          </p:cNvPr>
          <p:cNvGrpSpPr/>
          <p:nvPr/>
        </p:nvGrpSpPr>
        <p:grpSpPr>
          <a:xfrm>
            <a:off x="8723216" y="6467551"/>
            <a:ext cx="1573255" cy="252079"/>
            <a:chOff x="5154116" y="5114440"/>
            <a:chExt cx="6483838" cy="1038891"/>
          </a:xfrm>
        </p:grpSpPr>
        <p:sp>
          <p:nvSpPr>
            <p:cNvPr id="9" name="矩形: 圆角 8" descr="清单 纯色填充">
              <a:extLst>
                <a:ext uri="{FF2B5EF4-FFF2-40B4-BE49-F238E27FC236}">
                  <a16:creationId xmlns:a16="http://schemas.microsoft.com/office/drawing/2014/main" id="{25FC2F4D-54C4-CEB2-7087-0EADE25D1A38}"/>
                </a:ext>
              </a:extLst>
            </p:cNvPr>
            <p:cNvSpPr/>
            <p:nvPr/>
          </p:nvSpPr>
          <p:spPr>
            <a:xfrm>
              <a:off x="5154116" y="5114440"/>
              <a:ext cx="1507825" cy="1038891"/>
            </a:xfrm>
            <a:prstGeom prst="roundRect">
              <a:avLst/>
            </a:prstGeom>
            <a:blipFill dpi="0" rotWithShape="1"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矩形: 圆角 9" descr="灯泡和齿轮 纯色填充">
              <a:extLst>
                <a:ext uri="{FF2B5EF4-FFF2-40B4-BE49-F238E27FC236}">
                  <a16:creationId xmlns:a16="http://schemas.microsoft.com/office/drawing/2014/main" id="{742B9338-D755-CD78-9BE8-3A21913941C8}"/>
                </a:ext>
              </a:extLst>
            </p:cNvPr>
            <p:cNvSpPr/>
            <p:nvPr/>
          </p:nvSpPr>
          <p:spPr>
            <a:xfrm>
              <a:off x="6812787" y="5114440"/>
              <a:ext cx="1507825" cy="1038891"/>
            </a:xfrm>
            <a:prstGeom prst="roundRect">
              <a:avLst/>
            </a:prstGeom>
            <a:blipFill dpi="0" rotWithShape="1"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矩形: 圆角 10" descr="条形图 纯色填充">
              <a:extLst>
                <a:ext uri="{FF2B5EF4-FFF2-40B4-BE49-F238E27FC236}">
                  <a16:creationId xmlns:a16="http://schemas.microsoft.com/office/drawing/2014/main" id="{A4C10F59-9B23-5329-F52B-B02E2C1BD0E5}"/>
                </a:ext>
              </a:extLst>
            </p:cNvPr>
            <p:cNvSpPr/>
            <p:nvPr/>
          </p:nvSpPr>
          <p:spPr>
            <a:xfrm>
              <a:off x="8471458" y="5114440"/>
              <a:ext cx="1507825" cy="1038891"/>
            </a:xfrm>
            <a:prstGeom prst="roundRect">
              <a:avLst/>
            </a:prstGeom>
            <a:blipFill dpi="0" rotWithShape="1"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矩形: 圆角 11" descr="火箭 纯色填充">
              <a:extLst>
                <a:ext uri="{FF2B5EF4-FFF2-40B4-BE49-F238E27FC236}">
                  <a16:creationId xmlns:a16="http://schemas.microsoft.com/office/drawing/2014/main" id="{1DA0E0BF-D71B-C10B-392C-7F6662F6FA73}"/>
                </a:ext>
              </a:extLst>
            </p:cNvPr>
            <p:cNvSpPr/>
            <p:nvPr/>
          </p:nvSpPr>
          <p:spPr>
            <a:xfrm>
              <a:off x="10130129" y="5114440"/>
              <a:ext cx="1507825" cy="1038891"/>
            </a:xfrm>
            <a:prstGeom prst="roundRect">
              <a:avLst/>
            </a:prstGeom>
            <a:blipFill dpi="0" rotWithShape="1"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49223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1730FB0-4B35-CAFD-EEE6-D20A9021B8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>
                <a:latin typeface="Rockwell" panose="02060603020205020403" pitchFamily="18" charset="0"/>
                <a:cs typeface="Times New Roman" panose="02020603050405020304" pitchFamily="18" charset="0"/>
              </a:rPr>
              <a:t>Evaluation</a:t>
            </a:r>
            <a:endParaRPr lang="zh-CN" altLang="en-US" dirty="0">
              <a:latin typeface="Rockwell" panose="02060603020205020403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FA48691-FE85-2924-40A0-C905A6353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20</a:t>
            </a:fld>
            <a:endParaRPr lang="ko-KR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2E4A256-D8C1-983F-EDEF-979ED27F6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583" y="1709651"/>
            <a:ext cx="9404833" cy="3257717"/>
          </a:xfrm>
          <a:prstGeom prst="rect">
            <a:avLst/>
          </a:prstGeom>
        </p:spPr>
      </p:pic>
      <p:sp>
        <p:nvSpPr>
          <p:cNvPr id="11" name="对话气泡: 矩形 10">
            <a:extLst>
              <a:ext uri="{FF2B5EF4-FFF2-40B4-BE49-F238E27FC236}">
                <a16:creationId xmlns:a16="http://schemas.microsoft.com/office/drawing/2014/main" id="{8E728537-6656-93C5-C223-B618973AD8F3}"/>
              </a:ext>
            </a:extLst>
          </p:cNvPr>
          <p:cNvSpPr/>
          <p:nvPr/>
        </p:nvSpPr>
        <p:spPr>
          <a:xfrm>
            <a:off x="450376" y="5001850"/>
            <a:ext cx="5926668" cy="813063"/>
          </a:xfrm>
          <a:prstGeom prst="wedgeRectCallout">
            <a:avLst>
              <a:gd name="adj1" fmla="val -3730"/>
              <a:gd name="adj2" fmla="val -98906"/>
            </a:avLst>
          </a:prstGeom>
          <a:solidFill>
            <a:srgbClr val="FFDB99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Outperforming the majority of other approaches even if being trained and tested on different datasets</a:t>
            </a:r>
            <a:endParaRPr lang="zh-CN" altLang="en-US" sz="1800" dirty="0">
              <a:solidFill>
                <a:prstClr val="black">
                  <a:lumMod val="85000"/>
                  <a:lumOff val="15000"/>
                </a:prstClr>
              </a:solidFill>
              <a:latin typeface="Rockwell" panose="02060603020205020403" pitchFamily="18" charset="0"/>
              <a:cs typeface="Segoe UI" panose="020B0502040204020203" pitchFamily="34" charset="0"/>
            </a:endParaRPr>
          </a:p>
        </p:txBody>
      </p:sp>
      <p:sp>
        <p:nvSpPr>
          <p:cNvPr id="15" name="文本占位符 2">
            <a:extLst>
              <a:ext uri="{FF2B5EF4-FFF2-40B4-BE49-F238E27FC236}">
                <a16:creationId xmlns:a16="http://schemas.microsoft.com/office/drawing/2014/main" id="{C3E91A1C-BCE3-8CF3-0BB0-4FA83FD68F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0850" y="727075"/>
            <a:ext cx="11136313" cy="406400"/>
          </a:xfrm>
        </p:spPr>
        <p:txBody>
          <a:bodyPr/>
          <a:lstStyle/>
          <a:p>
            <a:r>
              <a:rPr lang="en-US" altLang="zh-CN" dirty="0">
                <a:latin typeface="Rockwell" panose="02060603020205020403" pitchFamily="18" charset="0"/>
              </a:rPr>
              <a:t>Overall Performance</a:t>
            </a:r>
            <a:endParaRPr lang="zh-CN" altLang="en-US" dirty="0">
              <a:latin typeface="Rockwell" panose="02060603020205020403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8403CE4-52FF-B82C-9968-CD8EB957C606}"/>
              </a:ext>
            </a:extLst>
          </p:cNvPr>
          <p:cNvSpPr txBox="1"/>
          <p:nvPr/>
        </p:nvSpPr>
        <p:spPr>
          <a:xfrm>
            <a:off x="1601503" y="5584080"/>
            <a:ext cx="8988992" cy="461665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Contrast-based approach</a:t>
            </a:r>
            <a:r>
              <a:rPr lang="en-US" altLang="zh-CN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  <a:sym typeface="Wingdings" panose="05000000000000000000" pitchFamily="2" charset="2"/>
              </a:rPr>
              <a:t> Excellent cross-dataset adaptability</a:t>
            </a:r>
            <a:endParaRPr lang="zh-CN" altLang="en-US" sz="2400" i="1" dirty="0">
              <a:solidFill>
                <a:prstClr val="black">
                  <a:lumMod val="85000"/>
                  <a:lumOff val="15000"/>
                </a:prstClr>
              </a:solidFill>
              <a:latin typeface="Rockwell" panose="02060603020205020403" pitchFamily="18" charset="0"/>
              <a:cs typeface="Segoe UI" panose="020B0502040204020203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E601704-3762-C030-675A-B8DA49F3EB29}"/>
              </a:ext>
            </a:extLst>
          </p:cNvPr>
          <p:cNvGrpSpPr/>
          <p:nvPr/>
        </p:nvGrpSpPr>
        <p:grpSpPr>
          <a:xfrm>
            <a:off x="8723216" y="6467551"/>
            <a:ext cx="1573255" cy="252079"/>
            <a:chOff x="5154116" y="5114440"/>
            <a:chExt cx="6483838" cy="1038891"/>
          </a:xfrm>
        </p:grpSpPr>
        <p:sp>
          <p:nvSpPr>
            <p:cNvPr id="18" name="矩形: 圆角 17" descr="清单 纯色填充">
              <a:extLst>
                <a:ext uri="{FF2B5EF4-FFF2-40B4-BE49-F238E27FC236}">
                  <a16:creationId xmlns:a16="http://schemas.microsoft.com/office/drawing/2014/main" id="{DF3AF242-B513-64DB-1F2B-8D4FBD5172E9}"/>
                </a:ext>
              </a:extLst>
            </p:cNvPr>
            <p:cNvSpPr/>
            <p:nvPr/>
          </p:nvSpPr>
          <p:spPr>
            <a:xfrm>
              <a:off x="5154116" y="5114440"/>
              <a:ext cx="1507825" cy="1038891"/>
            </a:xfrm>
            <a:prstGeom prst="round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矩形: 圆角 18" descr="灯泡和齿轮 纯色填充">
              <a:extLst>
                <a:ext uri="{FF2B5EF4-FFF2-40B4-BE49-F238E27FC236}">
                  <a16:creationId xmlns:a16="http://schemas.microsoft.com/office/drawing/2014/main" id="{5733E498-B885-5190-4FD7-25225DE052C6}"/>
                </a:ext>
              </a:extLst>
            </p:cNvPr>
            <p:cNvSpPr/>
            <p:nvPr/>
          </p:nvSpPr>
          <p:spPr>
            <a:xfrm>
              <a:off x="6812787" y="5114440"/>
              <a:ext cx="1507825" cy="1038891"/>
            </a:xfrm>
            <a:prstGeom prst="roundRect">
              <a:avLst/>
            </a:prstGeom>
            <a:blipFill dpi="0" rotWithShape="1"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矩形: 圆角 19" descr="条形图 纯色填充">
              <a:extLst>
                <a:ext uri="{FF2B5EF4-FFF2-40B4-BE49-F238E27FC236}">
                  <a16:creationId xmlns:a16="http://schemas.microsoft.com/office/drawing/2014/main" id="{84392703-1BB8-5110-F174-673220C23BDE}"/>
                </a:ext>
              </a:extLst>
            </p:cNvPr>
            <p:cNvSpPr/>
            <p:nvPr/>
          </p:nvSpPr>
          <p:spPr>
            <a:xfrm>
              <a:off x="8471458" y="5114440"/>
              <a:ext cx="1507825" cy="1038891"/>
            </a:xfrm>
            <a:prstGeom prst="roundRect">
              <a:avLst/>
            </a:prstGeom>
            <a:blipFill dpi="0" rotWithShape="1"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矩形: 圆角 20" descr="火箭 纯色填充">
              <a:extLst>
                <a:ext uri="{FF2B5EF4-FFF2-40B4-BE49-F238E27FC236}">
                  <a16:creationId xmlns:a16="http://schemas.microsoft.com/office/drawing/2014/main" id="{4C3DFDF8-0F33-F418-266D-AF32F72D7F21}"/>
                </a:ext>
              </a:extLst>
            </p:cNvPr>
            <p:cNvSpPr/>
            <p:nvPr/>
          </p:nvSpPr>
          <p:spPr>
            <a:xfrm>
              <a:off x="10130129" y="5114440"/>
              <a:ext cx="1507825" cy="1038891"/>
            </a:xfrm>
            <a:prstGeom prst="roundRect">
              <a:avLst/>
            </a:prstGeom>
            <a:blipFill dpi="0" rotWithShape="1"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404069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1730FB0-4B35-CAFD-EEE6-D20A9021B8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>
                <a:latin typeface="Rockwell" panose="02060603020205020403" pitchFamily="18" charset="0"/>
                <a:cs typeface="Times New Roman" panose="02020603050405020304" pitchFamily="18" charset="0"/>
              </a:rPr>
              <a:t>Evaluation</a:t>
            </a:r>
            <a:endParaRPr lang="zh-CN" altLang="en-US" dirty="0">
              <a:latin typeface="Rockwell" panose="02060603020205020403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FA48691-FE85-2924-40A0-C905A6353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15" name="文本占位符 2">
            <a:extLst>
              <a:ext uri="{FF2B5EF4-FFF2-40B4-BE49-F238E27FC236}">
                <a16:creationId xmlns:a16="http://schemas.microsoft.com/office/drawing/2014/main" id="{C3E91A1C-BCE3-8CF3-0BB0-4FA83FD68F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0850" y="727075"/>
            <a:ext cx="11136313" cy="406400"/>
          </a:xfrm>
        </p:spPr>
        <p:txBody>
          <a:bodyPr/>
          <a:lstStyle/>
          <a:p>
            <a:r>
              <a:rPr lang="en-US" altLang="zh-CN" dirty="0">
                <a:latin typeface="Rockwell" panose="02060603020205020403" pitchFamily="18" charset="0"/>
              </a:rPr>
              <a:t>Time Usage</a:t>
            </a:r>
            <a:endParaRPr lang="zh-CN" altLang="en-US" dirty="0">
              <a:latin typeface="Rockwell" panose="02060603020205020403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E4C4C49-2A29-E102-4600-1E6A6E9AA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639" y="1314568"/>
            <a:ext cx="5856721" cy="376774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77265B3-35F7-06FF-7DC8-DBC36F8A6D42}"/>
              </a:ext>
            </a:extLst>
          </p:cNvPr>
          <p:cNvSpPr txBox="1"/>
          <p:nvPr/>
        </p:nvSpPr>
        <p:spPr>
          <a:xfrm>
            <a:off x="1512603" y="5486266"/>
            <a:ext cx="9166792" cy="461665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Contrast-based approach</a:t>
            </a:r>
            <a:r>
              <a:rPr lang="en-US" altLang="zh-CN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  <a:sym typeface="Wingdings" panose="05000000000000000000" pitchFamily="2" charset="2"/>
              </a:rPr>
              <a:t> High parallel computation efficiency</a:t>
            </a:r>
            <a:endParaRPr lang="zh-CN" altLang="en-US" sz="2400" i="1" dirty="0">
              <a:solidFill>
                <a:prstClr val="black">
                  <a:lumMod val="85000"/>
                  <a:lumOff val="15000"/>
                </a:prstClr>
              </a:solidFill>
              <a:latin typeface="Rockwell" panose="02060603020205020403" pitchFamily="18" charset="0"/>
              <a:cs typeface="Segoe UI" panose="020B0502040204020203" pitchFamily="34" charset="0"/>
            </a:endParaRPr>
          </a:p>
        </p:txBody>
      </p:sp>
      <p:sp>
        <p:nvSpPr>
          <p:cNvPr id="10" name="对话气泡: 矩形 9">
            <a:extLst>
              <a:ext uri="{FF2B5EF4-FFF2-40B4-BE49-F238E27FC236}">
                <a16:creationId xmlns:a16="http://schemas.microsoft.com/office/drawing/2014/main" id="{AA44D423-4679-7AA5-2994-88FA38B530BB}"/>
              </a:ext>
            </a:extLst>
          </p:cNvPr>
          <p:cNvSpPr/>
          <p:nvPr/>
        </p:nvSpPr>
        <p:spPr>
          <a:xfrm>
            <a:off x="540224" y="3539066"/>
            <a:ext cx="2743200" cy="813063"/>
          </a:xfrm>
          <a:prstGeom prst="wedgeRectCallout">
            <a:avLst>
              <a:gd name="adj1" fmla="val 122306"/>
              <a:gd name="adj2" fmla="val 35425"/>
            </a:avLst>
          </a:prstGeom>
          <a:solidFill>
            <a:srgbClr val="FFDB99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The batch size could be quite large to reduce the average time cost</a:t>
            </a:r>
            <a:endParaRPr lang="zh-CN" altLang="en-US" sz="1800" dirty="0">
              <a:solidFill>
                <a:prstClr val="black">
                  <a:lumMod val="85000"/>
                  <a:lumOff val="15000"/>
                </a:prstClr>
              </a:solidFill>
              <a:latin typeface="Rockwell" panose="02060603020205020403" pitchFamily="18" charset="0"/>
              <a:cs typeface="Segoe UI" panose="020B0502040204020203" pitchFamily="34" charset="0"/>
            </a:endParaRPr>
          </a:p>
        </p:txBody>
      </p:sp>
      <p:sp>
        <p:nvSpPr>
          <p:cNvPr id="12" name="对话气泡: 矩形 11">
            <a:extLst>
              <a:ext uri="{FF2B5EF4-FFF2-40B4-BE49-F238E27FC236}">
                <a16:creationId xmlns:a16="http://schemas.microsoft.com/office/drawing/2014/main" id="{CB922853-40A4-3DAF-BC31-AB1EF612D42F}"/>
              </a:ext>
            </a:extLst>
          </p:cNvPr>
          <p:cNvSpPr/>
          <p:nvPr/>
        </p:nvSpPr>
        <p:spPr>
          <a:xfrm>
            <a:off x="8908577" y="3341488"/>
            <a:ext cx="2860089" cy="1208218"/>
          </a:xfrm>
          <a:prstGeom prst="wedgeRectCallout">
            <a:avLst>
              <a:gd name="adj1" fmla="val -69865"/>
              <a:gd name="adj2" fmla="val 30186"/>
            </a:avLst>
          </a:prstGeom>
          <a:solidFill>
            <a:srgbClr val="FFDB99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Irrelevant to the size of the training set</a:t>
            </a:r>
          </a:p>
          <a:p>
            <a:pPr algn="ctr"/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Directly proportional to a hyperparameter</a:t>
            </a:r>
            <a:endParaRPr lang="zh-CN" altLang="en-US" sz="1800" dirty="0">
              <a:solidFill>
                <a:prstClr val="black">
                  <a:lumMod val="85000"/>
                  <a:lumOff val="15000"/>
                </a:prstClr>
              </a:solidFill>
              <a:latin typeface="Rockwell" panose="02060603020205020403" pitchFamily="18" charset="0"/>
              <a:cs typeface="Segoe UI" panose="020B0502040204020203" pitchFamily="34" charset="0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3C4D017-64EB-CAF7-144E-6A5E11680D6F}"/>
              </a:ext>
            </a:extLst>
          </p:cNvPr>
          <p:cNvGrpSpPr/>
          <p:nvPr/>
        </p:nvGrpSpPr>
        <p:grpSpPr>
          <a:xfrm>
            <a:off x="8723216" y="6467551"/>
            <a:ext cx="1573255" cy="252079"/>
            <a:chOff x="5154116" y="5114440"/>
            <a:chExt cx="6483838" cy="1038891"/>
          </a:xfrm>
        </p:grpSpPr>
        <p:sp>
          <p:nvSpPr>
            <p:cNvPr id="14" name="矩形: 圆角 13" descr="清单 纯色填充">
              <a:extLst>
                <a:ext uri="{FF2B5EF4-FFF2-40B4-BE49-F238E27FC236}">
                  <a16:creationId xmlns:a16="http://schemas.microsoft.com/office/drawing/2014/main" id="{B46C263C-A2B0-8560-5A86-F654F6E59D7D}"/>
                </a:ext>
              </a:extLst>
            </p:cNvPr>
            <p:cNvSpPr/>
            <p:nvPr/>
          </p:nvSpPr>
          <p:spPr>
            <a:xfrm>
              <a:off x="5154116" y="5114440"/>
              <a:ext cx="1507825" cy="1038891"/>
            </a:xfrm>
            <a:prstGeom prst="round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矩形: 圆角 16" descr="灯泡和齿轮 纯色填充">
              <a:extLst>
                <a:ext uri="{FF2B5EF4-FFF2-40B4-BE49-F238E27FC236}">
                  <a16:creationId xmlns:a16="http://schemas.microsoft.com/office/drawing/2014/main" id="{9AE77126-5298-8CDD-5884-9DEE8C8B8A7B}"/>
                </a:ext>
              </a:extLst>
            </p:cNvPr>
            <p:cNvSpPr/>
            <p:nvPr/>
          </p:nvSpPr>
          <p:spPr>
            <a:xfrm>
              <a:off x="6812787" y="5114440"/>
              <a:ext cx="1507825" cy="1038891"/>
            </a:xfrm>
            <a:prstGeom prst="roundRect">
              <a:avLst/>
            </a:prstGeom>
            <a:blipFill dpi="0" rotWithShape="1"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矩形: 圆角 17" descr="条形图 纯色填充">
              <a:extLst>
                <a:ext uri="{FF2B5EF4-FFF2-40B4-BE49-F238E27FC236}">
                  <a16:creationId xmlns:a16="http://schemas.microsoft.com/office/drawing/2014/main" id="{E36B9A6D-6008-1D95-935E-359314FDB911}"/>
                </a:ext>
              </a:extLst>
            </p:cNvPr>
            <p:cNvSpPr/>
            <p:nvPr/>
          </p:nvSpPr>
          <p:spPr>
            <a:xfrm>
              <a:off x="8471458" y="5114440"/>
              <a:ext cx="1507825" cy="1038891"/>
            </a:xfrm>
            <a:prstGeom prst="roundRect">
              <a:avLst/>
            </a:prstGeom>
            <a:blipFill dpi="0" rotWithShape="1"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矩形: 圆角 18" descr="火箭 纯色填充">
              <a:extLst>
                <a:ext uri="{FF2B5EF4-FFF2-40B4-BE49-F238E27FC236}">
                  <a16:creationId xmlns:a16="http://schemas.microsoft.com/office/drawing/2014/main" id="{7F790293-6420-7C28-6022-D01423BAB2EF}"/>
                </a:ext>
              </a:extLst>
            </p:cNvPr>
            <p:cNvSpPr/>
            <p:nvPr/>
          </p:nvSpPr>
          <p:spPr>
            <a:xfrm>
              <a:off x="10130129" y="5114440"/>
              <a:ext cx="1507825" cy="1038891"/>
            </a:xfrm>
            <a:prstGeom prst="roundRect">
              <a:avLst/>
            </a:prstGeom>
            <a:blipFill dpi="0" rotWithShape="1"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405580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1730FB0-4B35-CAFD-EEE6-D20A9021B8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>
                <a:latin typeface="Rockwell" panose="02060603020205020403" pitchFamily="18" charset="0"/>
                <a:cs typeface="Times New Roman" panose="02020603050405020304" pitchFamily="18" charset="0"/>
              </a:rPr>
              <a:t>Evaluation</a:t>
            </a:r>
            <a:endParaRPr lang="zh-CN" altLang="en-US" dirty="0">
              <a:latin typeface="Rockwell" panose="02060603020205020403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FA48691-FE85-2924-40A0-C905A6353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3F055757-DFD2-A95A-81AF-BA2B7CB75B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>
                <a:latin typeface="Rockwell" panose="02060603020205020403" pitchFamily="18" charset="0"/>
              </a:rPr>
              <a:t>Ablation Study</a:t>
            </a:r>
            <a:endParaRPr lang="zh-CN" altLang="en-US" dirty="0">
              <a:latin typeface="Rockwell" panose="02060603020205020403" pitchFamily="18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396DDF5-DF9F-E9EC-B5FC-FFC3A07C16A2}"/>
              </a:ext>
            </a:extLst>
          </p:cNvPr>
          <p:cNvGrpSpPr/>
          <p:nvPr/>
        </p:nvGrpSpPr>
        <p:grpSpPr>
          <a:xfrm>
            <a:off x="8723216" y="6467551"/>
            <a:ext cx="1573255" cy="252079"/>
            <a:chOff x="5154116" y="5114440"/>
            <a:chExt cx="6483838" cy="1038891"/>
          </a:xfrm>
        </p:grpSpPr>
        <p:sp>
          <p:nvSpPr>
            <p:cNvPr id="20" name="矩形: 圆角 19" descr="清单 纯色填充">
              <a:extLst>
                <a:ext uri="{FF2B5EF4-FFF2-40B4-BE49-F238E27FC236}">
                  <a16:creationId xmlns:a16="http://schemas.microsoft.com/office/drawing/2014/main" id="{3AA36DF6-B1BF-6118-ED8F-7499BCC9BC5E}"/>
                </a:ext>
              </a:extLst>
            </p:cNvPr>
            <p:cNvSpPr/>
            <p:nvPr/>
          </p:nvSpPr>
          <p:spPr>
            <a:xfrm>
              <a:off x="5154116" y="5114440"/>
              <a:ext cx="1507825" cy="1038891"/>
            </a:xfrm>
            <a:prstGeom prst="roundRect">
              <a:avLst/>
            </a:prstGeom>
            <a:blipFill dpi="0"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21" name="矩形: 圆角 20" descr="灯泡和齿轮 纯色填充">
              <a:extLst>
                <a:ext uri="{FF2B5EF4-FFF2-40B4-BE49-F238E27FC236}">
                  <a16:creationId xmlns:a16="http://schemas.microsoft.com/office/drawing/2014/main" id="{0148F347-06F1-34B2-A00E-89DE7BA9C208}"/>
                </a:ext>
              </a:extLst>
            </p:cNvPr>
            <p:cNvSpPr/>
            <p:nvPr/>
          </p:nvSpPr>
          <p:spPr>
            <a:xfrm>
              <a:off x="6812787" y="5114440"/>
              <a:ext cx="1507825" cy="1038891"/>
            </a:xfrm>
            <a:prstGeom prst="roundRect">
              <a:avLst/>
            </a:prstGeom>
            <a:blipFill dpi="0" rotWithShape="1"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矩形: 圆角 21" descr="条形图 纯色填充">
              <a:extLst>
                <a:ext uri="{FF2B5EF4-FFF2-40B4-BE49-F238E27FC236}">
                  <a16:creationId xmlns:a16="http://schemas.microsoft.com/office/drawing/2014/main" id="{56264EDE-0C37-81A8-A31A-97B7A37359B8}"/>
                </a:ext>
              </a:extLst>
            </p:cNvPr>
            <p:cNvSpPr/>
            <p:nvPr/>
          </p:nvSpPr>
          <p:spPr>
            <a:xfrm>
              <a:off x="8471458" y="5114440"/>
              <a:ext cx="1507825" cy="1038891"/>
            </a:xfrm>
            <a:prstGeom prst="roundRect">
              <a:avLst/>
            </a:prstGeom>
            <a:blipFill dpi="0" rotWithShape="1"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矩形: 圆角 22" descr="火箭 纯色填充">
              <a:extLst>
                <a:ext uri="{FF2B5EF4-FFF2-40B4-BE49-F238E27FC236}">
                  <a16:creationId xmlns:a16="http://schemas.microsoft.com/office/drawing/2014/main" id="{1B57AA7E-FDEE-C6B5-12FB-1D3D8A0E64E6}"/>
                </a:ext>
              </a:extLst>
            </p:cNvPr>
            <p:cNvSpPr/>
            <p:nvPr/>
          </p:nvSpPr>
          <p:spPr>
            <a:xfrm>
              <a:off x="10130129" y="5114440"/>
              <a:ext cx="1507825" cy="1038891"/>
            </a:xfrm>
            <a:prstGeom prst="roundRect">
              <a:avLst/>
            </a:prstGeom>
            <a:blipFill dpi="0" rotWithShape="1"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9D56904-26F5-1E8E-A8E8-D8C424E4FC75}"/>
              </a:ext>
            </a:extLst>
          </p:cNvPr>
          <p:cNvGrpSpPr/>
          <p:nvPr/>
        </p:nvGrpSpPr>
        <p:grpSpPr>
          <a:xfrm>
            <a:off x="695847" y="2710382"/>
            <a:ext cx="4690915" cy="2645390"/>
            <a:chOff x="941468" y="2652325"/>
            <a:chExt cx="4690915" cy="2645390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38BA2CE-3410-A98D-7504-2086C672C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468" y="2652325"/>
              <a:ext cx="4690915" cy="1800242"/>
            </a:xfrm>
            <a:prstGeom prst="rect">
              <a:avLst/>
            </a:prstGeom>
          </p:spPr>
        </p:pic>
        <p:sp>
          <p:nvSpPr>
            <p:cNvPr id="24" name="对话气泡: 矩形 23">
              <a:extLst>
                <a:ext uri="{FF2B5EF4-FFF2-40B4-BE49-F238E27FC236}">
                  <a16:creationId xmlns:a16="http://schemas.microsoft.com/office/drawing/2014/main" id="{B1F6FFC3-1B5E-E633-F347-9A0394963883}"/>
                </a:ext>
              </a:extLst>
            </p:cNvPr>
            <p:cNvSpPr/>
            <p:nvPr/>
          </p:nvSpPr>
          <p:spPr>
            <a:xfrm>
              <a:off x="1617612" y="4647051"/>
              <a:ext cx="2743200" cy="650664"/>
            </a:xfrm>
            <a:prstGeom prst="wedgeRectCallout">
              <a:avLst>
                <a:gd name="adj1" fmla="val 19925"/>
                <a:gd name="adj2" fmla="val -74361"/>
              </a:avLst>
            </a:prstGeom>
            <a:solidFill>
              <a:srgbClr val="FFDB99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Rockwell" panose="02060603020205020403" pitchFamily="18" charset="0"/>
                  <a:cs typeface="Segoe UI" panose="020B0502040204020203" pitchFamily="34" charset="0"/>
                </a:rPr>
                <a:t>All components of noise injection are effective</a:t>
              </a:r>
              <a:endParaRPr lang="zh-CN" altLang="en-US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14BAD741-9975-6851-CD12-6ADC1D6B1FBF}"/>
              </a:ext>
            </a:extLst>
          </p:cNvPr>
          <p:cNvGrpSpPr/>
          <p:nvPr/>
        </p:nvGrpSpPr>
        <p:grpSpPr>
          <a:xfrm>
            <a:off x="4825672" y="1368716"/>
            <a:ext cx="6111295" cy="4491236"/>
            <a:chOff x="4825672" y="1368716"/>
            <a:chExt cx="6111295" cy="4491236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0FC72AAA-73B6-4ABF-4C9F-49D60DD55B65}"/>
                </a:ext>
              </a:extLst>
            </p:cNvPr>
            <p:cNvGrpSpPr/>
            <p:nvPr/>
          </p:nvGrpSpPr>
          <p:grpSpPr>
            <a:xfrm>
              <a:off x="6779390" y="1368716"/>
              <a:ext cx="4157577" cy="4491236"/>
              <a:chOff x="6779390" y="1368716"/>
              <a:chExt cx="4157577" cy="4491236"/>
            </a:xfrm>
          </p:grpSpPr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D23DD916-BEE7-DECF-56B7-031C81AF39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79390" y="3670743"/>
                <a:ext cx="4157577" cy="2189209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5B10B793-BCA7-1EBA-423C-1CD7406C6D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5198" y="1368716"/>
                <a:ext cx="4065961" cy="2115029"/>
              </a:xfrm>
              <a:prstGeom prst="rect">
                <a:avLst/>
              </a:prstGeom>
            </p:spPr>
          </p:pic>
        </p:grpSp>
        <p:sp>
          <p:nvSpPr>
            <p:cNvPr id="26" name="对话气泡: 矩形 25">
              <a:extLst>
                <a:ext uri="{FF2B5EF4-FFF2-40B4-BE49-F238E27FC236}">
                  <a16:creationId xmlns:a16="http://schemas.microsoft.com/office/drawing/2014/main" id="{F1EA8320-7054-892A-DBC4-5DE136E98C47}"/>
                </a:ext>
              </a:extLst>
            </p:cNvPr>
            <p:cNvSpPr/>
            <p:nvPr/>
          </p:nvSpPr>
          <p:spPr>
            <a:xfrm>
              <a:off x="5087581" y="1494812"/>
              <a:ext cx="2016835" cy="643320"/>
            </a:xfrm>
            <a:prstGeom prst="wedgeRectCallout">
              <a:avLst>
                <a:gd name="adj1" fmla="val 70851"/>
                <a:gd name="adj2" fmla="val 27528"/>
              </a:avLst>
            </a:prstGeom>
            <a:solidFill>
              <a:srgbClr val="FFDB99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Rockwell" panose="02060603020205020403" pitchFamily="18" charset="0"/>
                  <a:cs typeface="Segoe UI" panose="020B0502040204020203" pitchFamily="34" charset="0"/>
                </a:rPr>
                <a:t>KPI classification is necessary</a:t>
              </a:r>
              <a:endParaRPr lang="zh-CN" altLang="en-US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endParaRPr>
            </a:p>
          </p:txBody>
        </p:sp>
        <p:sp>
          <p:nvSpPr>
            <p:cNvPr id="27" name="对话气泡: 矩形 26">
              <a:extLst>
                <a:ext uri="{FF2B5EF4-FFF2-40B4-BE49-F238E27FC236}">
                  <a16:creationId xmlns:a16="http://schemas.microsoft.com/office/drawing/2014/main" id="{89E52E71-8451-F0FC-8611-EF546E75948A}"/>
                </a:ext>
              </a:extLst>
            </p:cNvPr>
            <p:cNvSpPr/>
            <p:nvPr/>
          </p:nvSpPr>
          <p:spPr>
            <a:xfrm>
              <a:off x="4825672" y="4906098"/>
              <a:ext cx="2540652" cy="643320"/>
            </a:xfrm>
            <a:prstGeom prst="wedgeRectCallout">
              <a:avLst>
                <a:gd name="adj1" fmla="val 59140"/>
                <a:gd name="adj2" fmla="val -43541"/>
              </a:avLst>
            </a:prstGeom>
            <a:solidFill>
              <a:srgbClr val="FFDB99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Rockwell" panose="02060603020205020403" pitchFamily="18" charset="0"/>
                  <a:cs typeface="Segoe UI" panose="020B0502040204020203" pitchFamily="34" charset="0"/>
                </a:rPr>
                <a:t>Accuracy and latency should be balanced</a:t>
              </a:r>
              <a:endParaRPr lang="zh-CN" altLang="en-US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E3C8799C-C124-9020-469A-EF0B751DEFA5}"/>
              </a:ext>
            </a:extLst>
          </p:cNvPr>
          <p:cNvSpPr txBox="1"/>
          <p:nvPr/>
        </p:nvSpPr>
        <p:spPr>
          <a:xfrm>
            <a:off x="483422" y="5823603"/>
            <a:ext cx="11225157" cy="461665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Detailed discussion of evaluation and ablation study could be found in our paper.</a:t>
            </a:r>
            <a:endParaRPr lang="zh-CN" altLang="en-US" sz="2400" i="1" dirty="0">
              <a:solidFill>
                <a:prstClr val="black">
                  <a:lumMod val="85000"/>
                  <a:lumOff val="15000"/>
                </a:prstClr>
              </a:solidFill>
              <a:latin typeface="Rockwell" panose="02060603020205020403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85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67EE3C-80BC-4296-9425-D6DC6B1D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23</a:t>
            </a:fld>
            <a:endParaRPr lang="ko-KR" alt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7959241-4F01-8FDB-3C7D-D0863BC87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53" b="93725" l="12811" r="92883">
                        <a14:foregroundMark x1="64057" y1="15294" x2="64057" y2="15294"/>
                        <a14:foregroundMark x1="75445" y1="12941" x2="75445" y2="12941"/>
                        <a14:foregroundMark x1="67260" y1="15294" x2="67260" y2="15294"/>
                        <a14:foregroundMark x1="71530" y1="14510" x2="74021" y2="18431"/>
                        <a14:foregroundMark x1="75277" y1="18462" x2="92527" y2="45490"/>
                        <a14:foregroundMark x1="71503" y1="12549" x2="74644" y2="17470"/>
                        <a14:foregroundMark x1="71003" y1="11765" x2="71503" y2="12549"/>
                        <a14:foregroundMark x1="69751" y1="9804" x2="71003" y2="11765"/>
                        <a14:foregroundMark x1="92527" y1="45490" x2="78292" y2="78039"/>
                        <a14:foregroundMark x1="34662" y1="92941" x2="32916" y2="93201"/>
                        <a14:foregroundMark x1="37294" y1="92549" x2="34662" y2="92941"/>
                        <a14:foregroundMark x1="39927" y1="92157" x2="37294" y2="92549"/>
                        <a14:foregroundMark x1="71530" y1="87451" x2="39927" y2="92157"/>
                        <a14:foregroundMark x1="28643" y1="85339" x2="12100" y2="46275"/>
                        <a14:foregroundMark x1="12100" y1="46275" x2="44840" y2="10588"/>
                        <a14:foregroundMark x1="60756" y1="9289" x2="64057" y2="9020"/>
                        <a14:foregroundMark x1="44840" y1="10588" x2="56383" y2="9646"/>
                        <a14:foregroundMark x1="31843" y1="87960" x2="30739" y2="88092"/>
                        <a14:foregroundMark x1="69039" y1="83529" x2="33689" y2="87740"/>
                        <a14:foregroundMark x1="34279" y1="91765" x2="32399" y2="91987"/>
                        <a14:foregroundMark x1="70819" y1="87451" x2="34279" y2="91765"/>
                        <a14:foregroundMark x1="16014" y1="69412" x2="25623" y2="26667"/>
                        <a14:foregroundMark x1="25623" y1="26667" x2="59353" y2="4802"/>
                        <a14:foregroundMark x1="63794" y1="4335" x2="72954" y2="10196"/>
                        <a14:foregroundMark x1="92171" y1="53725" x2="92171" y2="53725"/>
                        <a14:foregroundMark x1="92883" y1="51765" x2="92883" y2="51765"/>
                        <a14:foregroundMark x1="14947" y1="33725" x2="13523" y2="63529"/>
                        <a14:foregroundMark x1="44484" y1="92549" x2="61566" y2="92157"/>
                        <a14:foregroundMark x1="52669" y1="93725" x2="52669" y2="93725"/>
                        <a14:backgroundMark x1="28470" y1="96471" x2="31317" y2="93725"/>
                        <a14:backgroundMark x1="33808" y1="95294" x2="30961" y2="93333"/>
                        <a14:backgroundMark x1="33096" y1="94118" x2="33096" y2="94118"/>
                        <a14:backgroundMark x1="32384" y1="93333" x2="32384" y2="93333"/>
                        <a14:backgroundMark x1="32740" y1="93333" x2="32740" y2="93333"/>
                        <a14:backgroundMark x1="33452" y1="93333" x2="33452" y2="93333"/>
                        <a14:backgroundMark x1="33452" y1="93333" x2="33452" y2="93333"/>
                        <a14:backgroundMark x1="32384" y1="92549" x2="32384" y2="92549"/>
                        <a14:backgroundMark x1="32384" y1="92549" x2="32384" y2="92549"/>
                        <a14:backgroundMark x1="32740" y1="92549" x2="32740" y2="92549"/>
                        <a14:backgroundMark x1="34164" y1="93725" x2="34164" y2="93725"/>
                        <a14:backgroundMark x1="34520" y1="93333" x2="34520" y2="93333"/>
                        <a14:backgroundMark x1="32384" y1="91765" x2="32384" y2="91765"/>
                        <a14:backgroundMark x1="32740" y1="92157" x2="32740" y2="92157"/>
                        <a14:backgroundMark x1="33452" y1="92941" x2="33452" y2="92941"/>
                        <a14:backgroundMark x1="60854" y1="2353" x2="64769" y2="2745"/>
                        <a14:backgroundMark x1="79715" y1="12549" x2="79715" y2="12549"/>
                        <a14:backgroundMark x1="79359" y1="11765" x2="79359" y2="11765"/>
                        <a14:backgroundMark x1="79359" y1="10980" x2="80427" y2="11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4"/>
          <a:stretch/>
        </p:blipFill>
        <p:spPr bwMode="auto">
          <a:xfrm>
            <a:off x="11092774" y="62157"/>
            <a:ext cx="1099226" cy="107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占位符 6">
            <a:extLst>
              <a:ext uri="{FF2B5EF4-FFF2-40B4-BE49-F238E27FC236}">
                <a16:creationId xmlns:a16="http://schemas.microsoft.com/office/drawing/2014/main" id="{B1A28834-761A-9702-A8E3-53DA0DF9A6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3F0758D7-F8E7-9204-40E7-AB0741EF5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4562956"/>
              </p:ext>
            </p:extLst>
          </p:nvPr>
        </p:nvGraphicFramePr>
        <p:xfrm>
          <a:off x="1895529" y="2409986"/>
          <a:ext cx="8400942" cy="2704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" name="组合 1">
            <a:extLst>
              <a:ext uri="{FF2B5EF4-FFF2-40B4-BE49-F238E27FC236}">
                <a16:creationId xmlns:a16="http://schemas.microsoft.com/office/drawing/2014/main" id="{11E86F95-FAEC-D0C7-C2D9-BD7A65B7D595}"/>
              </a:ext>
            </a:extLst>
          </p:cNvPr>
          <p:cNvGrpSpPr/>
          <p:nvPr/>
        </p:nvGrpSpPr>
        <p:grpSpPr>
          <a:xfrm>
            <a:off x="8723216" y="6467551"/>
            <a:ext cx="1573255" cy="252079"/>
            <a:chOff x="5154116" y="5114440"/>
            <a:chExt cx="6483838" cy="1038891"/>
          </a:xfrm>
        </p:grpSpPr>
        <p:sp>
          <p:nvSpPr>
            <p:cNvPr id="6" name="矩形: 圆角 5" descr="清单 纯色填充">
              <a:extLst>
                <a:ext uri="{FF2B5EF4-FFF2-40B4-BE49-F238E27FC236}">
                  <a16:creationId xmlns:a16="http://schemas.microsoft.com/office/drawing/2014/main" id="{F8E022CC-6897-6D81-C7FF-1ACE1F5C7D80}"/>
                </a:ext>
              </a:extLst>
            </p:cNvPr>
            <p:cNvSpPr/>
            <p:nvPr/>
          </p:nvSpPr>
          <p:spPr>
            <a:xfrm>
              <a:off x="5154116" y="5114440"/>
              <a:ext cx="1507825" cy="1038891"/>
            </a:xfrm>
            <a:prstGeom prst="roundRect">
              <a:avLst/>
            </a:prstGeom>
            <a:blipFill dpi="0" rotWithShape="1"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矩形: 圆角 8" descr="灯泡和齿轮 纯色填充">
              <a:extLst>
                <a:ext uri="{FF2B5EF4-FFF2-40B4-BE49-F238E27FC236}">
                  <a16:creationId xmlns:a16="http://schemas.microsoft.com/office/drawing/2014/main" id="{AE159B1E-0BE2-0953-31A4-DCE98EA25D8B}"/>
                </a:ext>
              </a:extLst>
            </p:cNvPr>
            <p:cNvSpPr/>
            <p:nvPr/>
          </p:nvSpPr>
          <p:spPr>
            <a:xfrm>
              <a:off x="6812787" y="5114440"/>
              <a:ext cx="1507825" cy="1038891"/>
            </a:xfrm>
            <a:prstGeom prst="roundRect">
              <a:avLst/>
            </a:prstGeom>
            <a:blipFill dpi="0" rotWithShape="1"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矩形: 圆角 9" descr="条形图 纯色填充">
              <a:extLst>
                <a:ext uri="{FF2B5EF4-FFF2-40B4-BE49-F238E27FC236}">
                  <a16:creationId xmlns:a16="http://schemas.microsoft.com/office/drawing/2014/main" id="{49BDFA39-664A-8570-3944-53A5DF4A7E2D}"/>
                </a:ext>
              </a:extLst>
            </p:cNvPr>
            <p:cNvSpPr/>
            <p:nvPr/>
          </p:nvSpPr>
          <p:spPr>
            <a:xfrm>
              <a:off x="8471458" y="5114440"/>
              <a:ext cx="1507825" cy="1038891"/>
            </a:xfrm>
            <a:prstGeom prst="roundRect">
              <a:avLst/>
            </a:prstGeom>
            <a:blipFill dpi="0" rotWithShape="1"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矩形: 圆角 10" descr="火箭 纯色填充">
              <a:extLst>
                <a:ext uri="{FF2B5EF4-FFF2-40B4-BE49-F238E27FC236}">
                  <a16:creationId xmlns:a16="http://schemas.microsoft.com/office/drawing/2014/main" id="{CF04094B-B890-91F4-0277-C7D4888581CC}"/>
                </a:ext>
              </a:extLst>
            </p:cNvPr>
            <p:cNvSpPr/>
            <p:nvPr/>
          </p:nvSpPr>
          <p:spPr>
            <a:xfrm>
              <a:off x="10130129" y="5114440"/>
              <a:ext cx="1507825" cy="1038891"/>
            </a:xfrm>
            <a:prstGeom prst="roundRect">
              <a:avLst/>
            </a:prstGeom>
            <a:blipFill dpi="0" rotWithShape="1"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36607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0ED0D14-1ED4-4539-B59B-63BF78C6D2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>
                <a:latin typeface="Rockwell" panose="02060603020205020403" pitchFamily="18" charset="0"/>
                <a:cs typeface="Times New Roman" panose="02020603050405020304" pitchFamily="18" charset="0"/>
              </a:rPr>
              <a:t>Conclusion</a:t>
            </a:r>
            <a:endParaRPr lang="zh-CN" altLang="en-US" dirty="0">
              <a:latin typeface="Rockwell" panose="02060603020205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67EE3C-80BC-4296-9425-D6DC6B1D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24</a:t>
            </a:fld>
            <a:endParaRPr lang="ko-KR" alt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7959241-4F01-8FDB-3C7D-D0863BC87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53" b="93725" l="12811" r="92883">
                        <a14:foregroundMark x1="64057" y1="15294" x2="64057" y2="15294"/>
                        <a14:foregroundMark x1="75445" y1="12941" x2="75445" y2="12941"/>
                        <a14:foregroundMark x1="67260" y1="15294" x2="67260" y2="15294"/>
                        <a14:foregroundMark x1="71530" y1="14510" x2="74021" y2="18431"/>
                        <a14:foregroundMark x1="75277" y1="18462" x2="92527" y2="45490"/>
                        <a14:foregroundMark x1="71503" y1="12549" x2="74644" y2="17470"/>
                        <a14:foregroundMark x1="71003" y1="11765" x2="71503" y2="12549"/>
                        <a14:foregroundMark x1="69751" y1="9804" x2="71003" y2="11765"/>
                        <a14:foregroundMark x1="92527" y1="45490" x2="78292" y2="78039"/>
                        <a14:foregroundMark x1="34662" y1="92941" x2="32916" y2="93201"/>
                        <a14:foregroundMark x1="37294" y1="92549" x2="34662" y2="92941"/>
                        <a14:foregroundMark x1="39927" y1="92157" x2="37294" y2="92549"/>
                        <a14:foregroundMark x1="71530" y1="87451" x2="39927" y2="92157"/>
                        <a14:foregroundMark x1="28643" y1="85339" x2="12100" y2="46275"/>
                        <a14:foregroundMark x1="12100" y1="46275" x2="44840" y2="10588"/>
                        <a14:foregroundMark x1="60756" y1="9289" x2="64057" y2="9020"/>
                        <a14:foregroundMark x1="44840" y1="10588" x2="56383" y2="9646"/>
                        <a14:foregroundMark x1="31843" y1="87960" x2="30739" y2="88092"/>
                        <a14:foregroundMark x1="69039" y1="83529" x2="33689" y2="87740"/>
                        <a14:foregroundMark x1="34279" y1="91765" x2="32399" y2="91987"/>
                        <a14:foregroundMark x1="70819" y1="87451" x2="34279" y2="91765"/>
                        <a14:foregroundMark x1="16014" y1="69412" x2="25623" y2="26667"/>
                        <a14:foregroundMark x1="25623" y1="26667" x2="59353" y2="4802"/>
                        <a14:foregroundMark x1="63794" y1="4335" x2="72954" y2="10196"/>
                        <a14:foregroundMark x1="92171" y1="53725" x2="92171" y2="53725"/>
                        <a14:foregroundMark x1="92883" y1="51765" x2="92883" y2="51765"/>
                        <a14:foregroundMark x1="14947" y1="33725" x2="13523" y2="63529"/>
                        <a14:foregroundMark x1="44484" y1="92549" x2="61566" y2="92157"/>
                        <a14:foregroundMark x1="52669" y1="93725" x2="52669" y2="93725"/>
                        <a14:backgroundMark x1="28470" y1="96471" x2="31317" y2="93725"/>
                        <a14:backgroundMark x1="33808" y1="95294" x2="30961" y2="93333"/>
                        <a14:backgroundMark x1="33096" y1="94118" x2="33096" y2="94118"/>
                        <a14:backgroundMark x1="32384" y1="93333" x2="32384" y2="93333"/>
                        <a14:backgroundMark x1="32740" y1="93333" x2="32740" y2="93333"/>
                        <a14:backgroundMark x1="33452" y1="93333" x2="33452" y2="93333"/>
                        <a14:backgroundMark x1="33452" y1="93333" x2="33452" y2="93333"/>
                        <a14:backgroundMark x1="32384" y1="92549" x2="32384" y2="92549"/>
                        <a14:backgroundMark x1="32384" y1="92549" x2="32384" y2="92549"/>
                        <a14:backgroundMark x1="32740" y1="92549" x2="32740" y2="92549"/>
                        <a14:backgroundMark x1="34164" y1="93725" x2="34164" y2="93725"/>
                        <a14:backgroundMark x1="34520" y1="93333" x2="34520" y2="93333"/>
                        <a14:backgroundMark x1="32384" y1="91765" x2="32384" y2="91765"/>
                        <a14:backgroundMark x1="32740" y1="92157" x2="32740" y2="92157"/>
                        <a14:backgroundMark x1="33452" y1="92941" x2="33452" y2="92941"/>
                        <a14:backgroundMark x1="60854" y1="2353" x2="64769" y2="2745"/>
                        <a14:backgroundMark x1="79715" y1="12549" x2="79715" y2="12549"/>
                        <a14:backgroundMark x1="79359" y1="11765" x2="79359" y2="11765"/>
                        <a14:backgroundMark x1="79359" y1="10980" x2="80427" y2="11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4"/>
          <a:stretch/>
        </p:blipFill>
        <p:spPr bwMode="auto">
          <a:xfrm>
            <a:off x="11092774" y="62157"/>
            <a:ext cx="1099226" cy="107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DA1D1162-FA28-FE36-AF6D-1EC71C1E1E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9001905"/>
              </p:ext>
            </p:extLst>
          </p:nvPr>
        </p:nvGraphicFramePr>
        <p:xfrm>
          <a:off x="527844" y="1676076"/>
          <a:ext cx="11136313" cy="445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文本占位符 8">
            <a:extLst>
              <a:ext uri="{FF2B5EF4-FFF2-40B4-BE49-F238E27FC236}">
                <a16:creationId xmlns:a16="http://schemas.microsoft.com/office/drawing/2014/main" id="{72225F0E-ED7A-E4C7-5E58-BD1FB85CAF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7E75642-A404-E569-1F96-268C996ABC61}"/>
              </a:ext>
            </a:extLst>
          </p:cNvPr>
          <p:cNvGrpSpPr/>
          <p:nvPr/>
        </p:nvGrpSpPr>
        <p:grpSpPr>
          <a:xfrm>
            <a:off x="8723216" y="6467551"/>
            <a:ext cx="1573255" cy="252079"/>
            <a:chOff x="5154116" y="5114440"/>
            <a:chExt cx="6483838" cy="1038891"/>
          </a:xfrm>
        </p:grpSpPr>
        <p:sp>
          <p:nvSpPr>
            <p:cNvPr id="11" name="矩形: 圆角 10" descr="清单 纯色填充">
              <a:extLst>
                <a:ext uri="{FF2B5EF4-FFF2-40B4-BE49-F238E27FC236}">
                  <a16:creationId xmlns:a16="http://schemas.microsoft.com/office/drawing/2014/main" id="{E361078F-27EE-3DDA-06DE-9008FB1EAF5E}"/>
                </a:ext>
              </a:extLst>
            </p:cNvPr>
            <p:cNvSpPr/>
            <p:nvPr/>
          </p:nvSpPr>
          <p:spPr>
            <a:xfrm>
              <a:off x="5154116" y="5114440"/>
              <a:ext cx="1507825" cy="1038891"/>
            </a:xfrm>
            <a:prstGeom prst="roundRect">
              <a:avLst/>
            </a:prstGeom>
            <a:blipFill dpi="0" rotWithShape="1"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矩形: 圆角 11" descr="灯泡和齿轮 纯色填充">
              <a:extLst>
                <a:ext uri="{FF2B5EF4-FFF2-40B4-BE49-F238E27FC236}">
                  <a16:creationId xmlns:a16="http://schemas.microsoft.com/office/drawing/2014/main" id="{BDD57365-9F5F-26F3-F56A-CB302AAA0BF0}"/>
                </a:ext>
              </a:extLst>
            </p:cNvPr>
            <p:cNvSpPr/>
            <p:nvPr/>
          </p:nvSpPr>
          <p:spPr>
            <a:xfrm>
              <a:off x="6812787" y="5114440"/>
              <a:ext cx="1507825" cy="1038891"/>
            </a:xfrm>
            <a:prstGeom prst="roundRect">
              <a:avLst/>
            </a:prstGeom>
            <a:blipFill dpi="0" rotWithShape="1"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矩形: 圆角 12" descr="条形图 纯色填充">
              <a:extLst>
                <a:ext uri="{FF2B5EF4-FFF2-40B4-BE49-F238E27FC236}">
                  <a16:creationId xmlns:a16="http://schemas.microsoft.com/office/drawing/2014/main" id="{B9796C41-A6AE-A098-55CD-994E1B7D0422}"/>
                </a:ext>
              </a:extLst>
            </p:cNvPr>
            <p:cNvSpPr/>
            <p:nvPr/>
          </p:nvSpPr>
          <p:spPr>
            <a:xfrm>
              <a:off x="8471458" y="5114440"/>
              <a:ext cx="1507825" cy="1038891"/>
            </a:xfrm>
            <a:prstGeom prst="roundRect">
              <a:avLst/>
            </a:prstGeom>
            <a:blipFill dpi="0" rotWithShape="1"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矩形: 圆角 13" descr="火箭 纯色填充">
              <a:extLst>
                <a:ext uri="{FF2B5EF4-FFF2-40B4-BE49-F238E27FC236}">
                  <a16:creationId xmlns:a16="http://schemas.microsoft.com/office/drawing/2014/main" id="{CAF391AD-19BB-CC4C-297A-F2E6ED3F1A55}"/>
                </a:ext>
              </a:extLst>
            </p:cNvPr>
            <p:cNvSpPr/>
            <p:nvPr/>
          </p:nvSpPr>
          <p:spPr>
            <a:xfrm>
              <a:off x="10130129" y="5114440"/>
              <a:ext cx="1507825" cy="1038891"/>
            </a:xfrm>
            <a:prstGeom prst="roundRect">
              <a:avLst/>
            </a:prstGeom>
            <a:blipFill dpi="0" rotWithShape="1"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66748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611DBBD-BA30-47A6-9AA4-ADD52BC975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64119D-B1B5-4B0D-BD7F-26091153C8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083667B-B7EF-45E8-8B78-23856416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10DD142-52E3-4150-8B39-B3E47BA3A9BB}"/>
              </a:ext>
            </a:extLst>
          </p:cNvPr>
          <p:cNvSpPr txBox="1"/>
          <p:nvPr/>
        </p:nvSpPr>
        <p:spPr>
          <a:xfrm>
            <a:off x="4318000" y="2959100"/>
            <a:ext cx="313690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Thanks</a:t>
            </a:r>
          </a:p>
          <a:p>
            <a:pPr algn="ctr"/>
            <a:r>
              <a:rPr lang="en-US" altLang="zh-CN" sz="4400" b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Q&amp;A</a:t>
            </a:r>
            <a:endParaRPr lang="zh-CN" altLang="en-US" sz="4400" b="1" dirty="0">
              <a:solidFill>
                <a:prstClr val="black">
                  <a:lumMod val="85000"/>
                  <a:lumOff val="15000"/>
                </a:prstClr>
              </a:solidFill>
              <a:latin typeface="Rockwell" panose="02060603020205020403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181248B-E9C5-0D55-836B-AA5E4521B9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53" b="93725" l="12811" r="92883">
                        <a14:foregroundMark x1="64057" y1="15294" x2="64057" y2="15294"/>
                        <a14:foregroundMark x1="75445" y1="12941" x2="75445" y2="12941"/>
                        <a14:foregroundMark x1="67260" y1="15294" x2="67260" y2="15294"/>
                        <a14:foregroundMark x1="71530" y1="14510" x2="74021" y2="18431"/>
                        <a14:foregroundMark x1="75277" y1="18462" x2="92527" y2="45490"/>
                        <a14:foregroundMark x1="71503" y1="12549" x2="74644" y2="17470"/>
                        <a14:foregroundMark x1="71003" y1="11765" x2="71503" y2="12549"/>
                        <a14:foregroundMark x1="69751" y1="9804" x2="71003" y2="11765"/>
                        <a14:foregroundMark x1="92527" y1="45490" x2="78292" y2="78039"/>
                        <a14:foregroundMark x1="34662" y1="92941" x2="32916" y2="93201"/>
                        <a14:foregroundMark x1="37294" y1="92549" x2="34662" y2="92941"/>
                        <a14:foregroundMark x1="39927" y1="92157" x2="37294" y2="92549"/>
                        <a14:foregroundMark x1="71530" y1="87451" x2="39927" y2="92157"/>
                        <a14:foregroundMark x1="28643" y1="85339" x2="12100" y2="46275"/>
                        <a14:foregroundMark x1="12100" y1="46275" x2="44840" y2="10588"/>
                        <a14:foregroundMark x1="60756" y1="9289" x2="64057" y2="9020"/>
                        <a14:foregroundMark x1="44840" y1="10588" x2="56383" y2="9646"/>
                        <a14:foregroundMark x1="31843" y1="87960" x2="30739" y2="88092"/>
                        <a14:foregroundMark x1="69039" y1="83529" x2="33689" y2="87740"/>
                        <a14:foregroundMark x1="34279" y1="91765" x2="32399" y2="91987"/>
                        <a14:foregroundMark x1="70819" y1="87451" x2="34279" y2="91765"/>
                        <a14:foregroundMark x1="16014" y1="69412" x2="25623" y2="26667"/>
                        <a14:foregroundMark x1="25623" y1="26667" x2="59353" y2="4802"/>
                        <a14:foregroundMark x1="63794" y1="4335" x2="72954" y2="10196"/>
                        <a14:foregroundMark x1="92171" y1="53725" x2="92171" y2="53725"/>
                        <a14:foregroundMark x1="92883" y1="51765" x2="92883" y2="51765"/>
                        <a14:foregroundMark x1="14947" y1="33725" x2="13523" y2="63529"/>
                        <a14:foregroundMark x1="44484" y1="92549" x2="61566" y2="92157"/>
                        <a14:foregroundMark x1="52669" y1="93725" x2="52669" y2="93725"/>
                        <a14:backgroundMark x1="28470" y1="96471" x2="31317" y2="93725"/>
                        <a14:backgroundMark x1="33808" y1="95294" x2="30961" y2="93333"/>
                        <a14:backgroundMark x1="33096" y1="94118" x2="33096" y2="94118"/>
                        <a14:backgroundMark x1="32384" y1="93333" x2="32384" y2="93333"/>
                        <a14:backgroundMark x1="32740" y1="93333" x2="32740" y2="93333"/>
                        <a14:backgroundMark x1="33452" y1="93333" x2="33452" y2="93333"/>
                        <a14:backgroundMark x1="33452" y1="93333" x2="33452" y2="93333"/>
                        <a14:backgroundMark x1="32384" y1="92549" x2="32384" y2="92549"/>
                        <a14:backgroundMark x1="32384" y1="92549" x2="32384" y2="92549"/>
                        <a14:backgroundMark x1="32740" y1="92549" x2="32740" y2="92549"/>
                        <a14:backgroundMark x1="34164" y1="93725" x2="34164" y2="93725"/>
                        <a14:backgroundMark x1="34520" y1="93333" x2="34520" y2="93333"/>
                        <a14:backgroundMark x1="32384" y1="91765" x2="32384" y2="91765"/>
                        <a14:backgroundMark x1="32740" y1="92157" x2="32740" y2="92157"/>
                        <a14:backgroundMark x1="33452" y1="92941" x2="33452" y2="92941"/>
                        <a14:backgroundMark x1="60854" y1="2353" x2="64769" y2="2745"/>
                        <a14:backgroundMark x1="79715" y1="12549" x2="79715" y2="12549"/>
                        <a14:backgroundMark x1="79359" y1="11765" x2="79359" y2="11765"/>
                        <a14:backgroundMark x1="79359" y1="10980" x2="80427" y2="11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4"/>
          <a:stretch/>
        </p:blipFill>
        <p:spPr bwMode="auto">
          <a:xfrm>
            <a:off x="11092774" y="62157"/>
            <a:ext cx="1099226" cy="107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214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0ED0D14-1ED4-4539-B59B-63BF78C6D2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>
                <a:latin typeface="Rockwell" panose="02060603020205020403" pitchFamily="18" charset="0"/>
                <a:cs typeface="Times New Roman" panose="02020603050405020304" pitchFamily="18" charset="0"/>
              </a:rPr>
              <a:t>Software Changes</a:t>
            </a:r>
            <a:endParaRPr lang="zh-CN" altLang="en-US" dirty="0">
              <a:latin typeface="Rockwell" panose="02060603020205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67EE3C-80BC-4296-9425-D6DC6B1D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3</a:t>
            </a:fld>
            <a:endParaRPr lang="ko-KR" altLang="en-US"/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E5EEB303-C985-4FA3-9A55-D077697C56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980821"/>
              </p:ext>
            </p:extLst>
          </p:nvPr>
        </p:nvGraphicFramePr>
        <p:xfrm>
          <a:off x="450376" y="1514365"/>
          <a:ext cx="6674386" cy="4398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4">
            <a:extLst>
              <a:ext uri="{FF2B5EF4-FFF2-40B4-BE49-F238E27FC236}">
                <a16:creationId xmlns:a16="http://schemas.microsoft.com/office/drawing/2014/main" id="{87959241-4F01-8FDB-3C7D-D0863BC87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53" b="93725" l="12811" r="92883">
                        <a14:foregroundMark x1="64057" y1="15294" x2="64057" y2="15294"/>
                        <a14:foregroundMark x1="75445" y1="12941" x2="75445" y2="12941"/>
                        <a14:foregroundMark x1="67260" y1="15294" x2="67260" y2="15294"/>
                        <a14:foregroundMark x1="71530" y1="14510" x2="74021" y2="18431"/>
                        <a14:foregroundMark x1="75277" y1="18462" x2="92527" y2="45490"/>
                        <a14:foregroundMark x1="71503" y1="12549" x2="74644" y2="17470"/>
                        <a14:foregroundMark x1="71003" y1="11765" x2="71503" y2="12549"/>
                        <a14:foregroundMark x1="69751" y1="9804" x2="71003" y2="11765"/>
                        <a14:foregroundMark x1="92527" y1="45490" x2="78292" y2="78039"/>
                        <a14:foregroundMark x1="34662" y1="92941" x2="32916" y2="93201"/>
                        <a14:foregroundMark x1="37294" y1="92549" x2="34662" y2="92941"/>
                        <a14:foregroundMark x1="39927" y1="92157" x2="37294" y2="92549"/>
                        <a14:foregroundMark x1="71530" y1="87451" x2="39927" y2="92157"/>
                        <a14:foregroundMark x1="28643" y1="85339" x2="12100" y2="46275"/>
                        <a14:foregroundMark x1="12100" y1="46275" x2="44840" y2="10588"/>
                        <a14:foregroundMark x1="60756" y1="9289" x2="64057" y2="9020"/>
                        <a14:foregroundMark x1="44840" y1="10588" x2="56383" y2="9646"/>
                        <a14:foregroundMark x1="31843" y1="87960" x2="30739" y2="88092"/>
                        <a14:foregroundMark x1="69039" y1="83529" x2="33689" y2="87740"/>
                        <a14:foregroundMark x1="34279" y1="91765" x2="32399" y2="91987"/>
                        <a14:foregroundMark x1="70819" y1="87451" x2="34279" y2="91765"/>
                        <a14:foregroundMark x1="16014" y1="69412" x2="25623" y2="26667"/>
                        <a14:foregroundMark x1="25623" y1="26667" x2="59353" y2="4802"/>
                        <a14:foregroundMark x1="63794" y1="4335" x2="72954" y2="10196"/>
                        <a14:foregroundMark x1="92171" y1="53725" x2="92171" y2="53725"/>
                        <a14:foregroundMark x1="92883" y1="51765" x2="92883" y2="51765"/>
                        <a14:foregroundMark x1="14947" y1="33725" x2="13523" y2="63529"/>
                        <a14:foregroundMark x1="44484" y1="92549" x2="61566" y2="92157"/>
                        <a14:foregroundMark x1="52669" y1="93725" x2="52669" y2="93725"/>
                        <a14:backgroundMark x1="28470" y1="96471" x2="31317" y2="93725"/>
                        <a14:backgroundMark x1="33808" y1="95294" x2="30961" y2="93333"/>
                        <a14:backgroundMark x1="33096" y1="94118" x2="33096" y2="94118"/>
                        <a14:backgroundMark x1="32384" y1="93333" x2="32384" y2="93333"/>
                        <a14:backgroundMark x1="32740" y1="93333" x2="32740" y2="93333"/>
                        <a14:backgroundMark x1="33452" y1="93333" x2="33452" y2="93333"/>
                        <a14:backgroundMark x1="33452" y1="93333" x2="33452" y2="93333"/>
                        <a14:backgroundMark x1="32384" y1="92549" x2="32384" y2="92549"/>
                        <a14:backgroundMark x1="32384" y1="92549" x2="32384" y2="92549"/>
                        <a14:backgroundMark x1="32740" y1="92549" x2="32740" y2="92549"/>
                        <a14:backgroundMark x1="34164" y1="93725" x2="34164" y2="93725"/>
                        <a14:backgroundMark x1="34520" y1="93333" x2="34520" y2="93333"/>
                        <a14:backgroundMark x1="32384" y1="91765" x2="32384" y2="91765"/>
                        <a14:backgroundMark x1="32740" y1="92157" x2="32740" y2="92157"/>
                        <a14:backgroundMark x1="33452" y1="92941" x2="33452" y2="92941"/>
                        <a14:backgroundMark x1="60854" y1="2353" x2="64769" y2="2745"/>
                        <a14:backgroundMark x1="79715" y1="12549" x2="79715" y2="12549"/>
                        <a14:backgroundMark x1="79359" y1="11765" x2="79359" y2="11765"/>
                        <a14:backgroundMark x1="79359" y1="10980" x2="80427" y2="11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4"/>
          <a:stretch/>
        </p:blipFill>
        <p:spPr bwMode="auto">
          <a:xfrm>
            <a:off x="11092774" y="62157"/>
            <a:ext cx="1099226" cy="107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CBB2D9F-7CF5-410E-8186-99A996880F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873" y="1463817"/>
            <a:ext cx="3600000" cy="19560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D881EC1C-E6E5-2D47-FE75-F252E3A2C857}"/>
              </a:ext>
            </a:extLst>
          </p:cNvPr>
          <p:cNvGrpSpPr/>
          <p:nvPr/>
        </p:nvGrpSpPr>
        <p:grpSpPr>
          <a:xfrm>
            <a:off x="7677873" y="3685576"/>
            <a:ext cx="4320000" cy="2160000"/>
            <a:chOff x="6307137" y="3627518"/>
            <a:chExt cx="4320000" cy="2160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A255D341-FAB2-1CB5-6BE4-5ACE47982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137" y="3655570"/>
              <a:ext cx="2160000" cy="2103896"/>
            </a:xfrm>
            <a:prstGeom prst="rect">
              <a:avLst/>
            </a:prstGeom>
          </p:spPr>
        </p:pic>
        <p:pic>
          <p:nvPicPr>
            <p:cNvPr id="9" name="Picture 2" descr="Key Steps For A Successful Change Management Process">
              <a:extLst>
                <a:ext uri="{FF2B5EF4-FFF2-40B4-BE49-F238E27FC236}">
                  <a16:creationId xmlns:a16="http://schemas.microsoft.com/office/drawing/2014/main" id="{50384524-A6D8-820D-D8A4-FB449C2ED7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7137" y="3627518"/>
              <a:ext cx="2160000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B8621D6-AD45-E1E8-C3C0-CD8610226F64}"/>
              </a:ext>
            </a:extLst>
          </p:cNvPr>
          <p:cNvGrpSpPr/>
          <p:nvPr/>
        </p:nvGrpSpPr>
        <p:grpSpPr>
          <a:xfrm>
            <a:off x="8723216" y="6467551"/>
            <a:ext cx="1573255" cy="252079"/>
            <a:chOff x="5154116" y="5114440"/>
            <a:chExt cx="6483838" cy="1038891"/>
          </a:xfrm>
        </p:grpSpPr>
        <p:sp>
          <p:nvSpPr>
            <p:cNvPr id="12" name="矩形: 圆角 11" descr="清单 纯色填充">
              <a:extLst>
                <a:ext uri="{FF2B5EF4-FFF2-40B4-BE49-F238E27FC236}">
                  <a16:creationId xmlns:a16="http://schemas.microsoft.com/office/drawing/2014/main" id="{0D55573E-8E4E-6133-8738-AB58A0710F61}"/>
                </a:ext>
              </a:extLst>
            </p:cNvPr>
            <p:cNvSpPr/>
            <p:nvPr/>
          </p:nvSpPr>
          <p:spPr>
            <a:xfrm>
              <a:off x="5154116" y="5114440"/>
              <a:ext cx="1507825" cy="1038891"/>
            </a:xfrm>
            <a:prstGeom prst="roundRect">
              <a:avLst/>
            </a:prstGeom>
            <a:blipFill dpi="0" rotWithShape="1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矩形: 圆角 12" descr="灯泡和齿轮 纯色填充">
              <a:extLst>
                <a:ext uri="{FF2B5EF4-FFF2-40B4-BE49-F238E27FC236}">
                  <a16:creationId xmlns:a16="http://schemas.microsoft.com/office/drawing/2014/main" id="{A16E5C17-1783-F0B0-B7BB-84F1E5554379}"/>
                </a:ext>
              </a:extLst>
            </p:cNvPr>
            <p:cNvSpPr/>
            <p:nvPr/>
          </p:nvSpPr>
          <p:spPr>
            <a:xfrm>
              <a:off x="6812787" y="5114440"/>
              <a:ext cx="1507825" cy="1038891"/>
            </a:xfrm>
            <a:prstGeom prst="roundRect">
              <a:avLst/>
            </a:prstGeom>
            <a:blipFill dpi="0" rotWithShape="1"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矩形: 圆角 13" descr="条形图 纯色填充">
              <a:extLst>
                <a:ext uri="{FF2B5EF4-FFF2-40B4-BE49-F238E27FC236}">
                  <a16:creationId xmlns:a16="http://schemas.microsoft.com/office/drawing/2014/main" id="{62AADD48-89BD-C208-FC41-93C767E8510B}"/>
                </a:ext>
              </a:extLst>
            </p:cNvPr>
            <p:cNvSpPr/>
            <p:nvPr/>
          </p:nvSpPr>
          <p:spPr>
            <a:xfrm>
              <a:off x="8471458" y="5114440"/>
              <a:ext cx="1507825" cy="1038891"/>
            </a:xfrm>
            <a:prstGeom prst="roundRect">
              <a:avLst/>
            </a:prstGeom>
            <a:blipFill dpi="0" rotWithShape="1"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矩形: 圆角 15" descr="火箭 纯色填充">
              <a:extLst>
                <a:ext uri="{FF2B5EF4-FFF2-40B4-BE49-F238E27FC236}">
                  <a16:creationId xmlns:a16="http://schemas.microsoft.com/office/drawing/2014/main" id="{9E74FC90-0577-010D-17B4-C5F52C3A3F87}"/>
                </a:ext>
              </a:extLst>
            </p:cNvPr>
            <p:cNvSpPr/>
            <p:nvPr/>
          </p:nvSpPr>
          <p:spPr>
            <a:xfrm>
              <a:off x="10130129" y="5114440"/>
              <a:ext cx="1507825" cy="1038891"/>
            </a:xfrm>
            <a:prstGeom prst="roundRect">
              <a:avLst/>
            </a:prstGeom>
            <a:blipFill dpi="0" rotWithShape="1"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04777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13FF342-018D-C24C-A7F4-59CB87213486}"/>
              </a:ext>
            </a:extLst>
          </p:cNvPr>
          <p:cNvSpPr txBox="1"/>
          <p:nvPr/>
        </p:nvSpPr>
        <p:spPr>
          <a:xfrm>
            <a:off x="2753579" y="6005885"/>
            <a:ext cx="6684843" cy="2539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zh-CN" sz="1050" baseline="300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1 </a:t>
            </a:r>
            <a:r>
              <a:rPr kumimoji="1" lang="en-US" altLang="zh-CN" sz="105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Gunawi</a:t>
            </a:r>
            <a:r>
              <a:rPr kumimoji="1" lang="en-US" altLang="zh-CN" sz="105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, </a:t>
            </a:r>
            <a:r>
              <a:rPr kumimoji="1" lang="en-US" altLang="zh-CN" sz="105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Haryadi</a:t>
            </a:r>
            <a:r>
              <a:rPr kumimoji="1" lang="en-US" altLang="zh-CN" sz="105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, et al. Why does the cloud stop computing? lessons from hundreds of service outages. 2016</a:t>
            </a:r>
            <a:endParaRPr kumimoji="1" lang="zh-CN" altLang="en-US" sz="1050" dirty="0">
              <a:solidFill>
                <a:prstClr val="black">
                  <a:lumMod val="85000"/>
                  <a:lumOff val="15000"/>
                </a:prstClr>
              </a:solidFill>
              <a:latin typeface="Segoe UI Symbol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0ED0D14-1ED4-4539-B59B-63BF78C6D2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>
                <a:latin typeface="Rockwell" panose="02060603020205020403" pitchFamily="18" charset="0"/>
                <a:cs typeface="Times New Roman" panose="02020603050405020304" pitchFamily="18" charset="0"/>
              </a:rPr>
              <a:t>Influences of Erroneous Software Changes</a:t>
            </a:r>
            <a:endParaRPr lang="zh-CN" altLang="en-US" dirty="0">
              <a:latin typeface="Rockwell" panose="02060603020205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67EE3C-80BC-4296-9425-D6DC6B1D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4</a:t>
            </a:fld>
            <a:endParaRPr lang="ko-KR" alt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7959241-4F01-8FDB-3C7D-D0863BC87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53" b="93725" l="12811" r="92883">
                        <a14:foregroundMark x1="64057" y1="15294" x2="64057" y2="15294"/>
                        <a14:foregroundMark x1="75445" y1="12941" x2="75445" y2="12941"/>
                        <a14:foregroundMark x1="67260" y1="15294" x2="67260" y2="15294"/>
                        <a14:foregroundMark x1="71530" y1="14510" x2="74021" y2="18431"/>
                        <a14:foregroundMark x1="75277" y1="18462" x2="92527" y2="45490"/>
                        <a14:foregroundMark x1="71503" y1="12549" x2="74644" y2="17470"/>
                        <a14:foregroundMark x1="71003" y1="11765" x2="71503" y2="12549"/>
                        <a14:foregroundMark x1="69751" y1="9804" x2="71003" y2="11765"/>
                        <a14:foregroundMark x1="92527" y1="45490" x2="78292" y2="78039"/>
                        <a14:foregroundMark x1="34662" y1="92941" x2="32916" y2="93201"/>
                        <a14:foregroundMark x1="37294" y1="92549" x2="34662" y2="92941"/>
                        <a14:foregroundMark x1="39927" y1="92157" x2="37294" y2="92549"/>
                        <a14:foregroundMark x1="71530" y1="87451" x2="39927" y2="92157"/>
                        <a14:foregroundMark x1="28643" y1="85339" x2="12100" y2="46275"/>
                        <a14:foregroundMark x1="12100" y1="46275" x2="44840" y2="10588"/>
                        <a14:foregroundMark x1="60756" y1="9289" x2="64057" y2="9020"/>
                        <a14:foregroundMark x1="44840" y1="10588" x2="56383" y2="9646"/>
                        <a14:foregroundMark x1="31843" y1="87960" x2="30739" y2="88092"/>
                        <a14:foregroundMark x1="69039" y1="83529" x2="33689" y2="87740"/>
                        <a14:foregroundMark x1="34279" y1="91765" x2="32399" y2="91987"/>
                        <a14:foregroundMark x1="70819" y1="87451" x2="34279" y2="91765"/>
                        <a14:foregroundMark x1="16014" y1="69412" x2="25623" y2="26667"/>
                        <a14:foregroundMark x1="25623" y1="26667" x2="59353" y2="4802"/>
                        <a14:foregroundMark x1="63794" y1="4335" x2="72954" y2="10196"/>
                        <a14:foregroundMark x1="92171" y1="53725" x2="92171" y2="53725"/>
                        <a14:foregroundMark x1="92883" y1="51765" x2="92883" y2="51765"/>
                        <a14:foregroundMark x1="14947" y1="33725" x2="13523" y2="63529"/>
                        <a14:foregroundMark x1="44484" y1="92549" x2="61566" y2="92157"/>
                        <a14:foregroundMark x1="52669" y1="93725" x2="52669" y2="93725"/>
                        <a14:backgroundMark x1="28470" y1="96471" x2="31317" y2="93725"/>
                        <a14:backgroundMark x1="33808" y1="95294" x2="30961" y2="93333"/>
                        <a14:backgroundMark x1="33096" y1="94118" x2="33096" y2="94118"/>
                        <a14:backgroundMark x1="32384" y1="93333" x2="32384" y2="93333"/>
                        <a14:backgroundMark x1="32740" y1="93333" x2="32740" y2="93333"/>
                        <a14:backgroundMark x1="33452" y1="93333" x2="33452" y2="93333"/>
                        <a14:backgroundMark x1="33452" y1="93333" x2="33452" y2="93333"/>
                        <a14:backgroundMark x1="32384" y1="92549" x2="32384" y2="92549"/>
                        <a14:backgroundMark x1="32384" y1="92549" x2="32384" y2="92549"/>
                        <a14:backgroundMark x1="32740" y1="92549" x2="32740" y2="92549"/>
                        <a14:backgroundMark x1="34164" y1="93725" x2="34164" y2="93725"/>
                        <a14:backgroundMark x1="34520" y1="93333" x2="34520" y2="93333"/>
                        <a14:backgroundMark x1="32384" y1="91765" x2="32384" y2="91765"/>
                        <a14:backgroundMark x1="32740" y1="92157" x2="32740" y2="92157"/>
                        <a14:backgroundMark x1="33452" y1="92941" x2="33452" y2="92941"/>
                        <a14:backgroundMark x1="60854" y1="2353" x2="64769" y2="2745"/>
                        <a14:backgroundMark x1="79715" y1="12549" x2="79715" y2="12549"/>
                        <a14:backgroundMark x1="79359" y1="11765" x2="79359" y2="11765"/>
                        <a14:backgroundMark x1="79359" y1="10980" x2="80427" y2="11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4"/>
          <a:stretch/>
        </p:blipFill>
        <p:spPr bwMode="auto">
          <a:xfrm>
            <a:off x="11092774" y="62157"/>
            <a:ext cx="1099226" cy="107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A2513462-077F-6DD1-E3A1-B7D2F15EF8E3}"/>
              </a:ext>
            </a:extLst>
          </p:cNvPr>
          <p:cNvGrpSpPr/>
          <p:nvPr/>
        </p:nvGrpSpPr>
        <p:grpSpPr>
          <a:xfrm>
            <a:off x="838200" y="1629000"/>
            <a:ext cx="2707521" cy="3123439"/>
            <a:chOff x="838200" y="1629000"/>
            <a:chExt cx="2707521" cy="3123439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90AD4A2-7905-EEF5-2D00-4B7AE5E0F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629000"/>
              <a:ext cx="2707521" cy="1800000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50677BA-2B9C-FB9D-F727-3272CA05324B}"/>
                </a:ext>
              </a:extLst>
            </p:cNvPr>
            <p:cNvSpPr txBox="1"/>
            <p:nvPr/>
          </p:nvSpPr>
          <p:spPr>
            <a:xfrm>
              <a:off x="1133323" y="3429000"/>
              <a:ext cx="2117275" cy="132343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/>
              <a:r>
                <a:rPr lang="en-US" altLang="zh-CN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Research shows that 16% of the failures of cloud services are caused by </a:t>
              </a:r>
              <a:r>
                <a:rPr lang="en-US" altLang="zh-CN" sz="16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software changes</a:t>
              </a:r>
              <a:r>
                <a:rPr lang="en-US" altLang="zh-CN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. </a:t>
              </a:r>
              <a:r>
                <a:rPr lang="en-US" altLang="zh-CN" sz="1600" baseline="30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zh-CN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00BAF5C-E5F8-0C11-3B06-06743A6DF738}"/>
              </a:ext>
            </a:extLst>
          </p:cNvPr>
          <p:cNvGrpSpPr/>
          <p:nvPr/>
        </p:nvGrpSpPr>
        <p:grpSpPr>
          <a:xfrm>
            <a:off x="4495714" y="1629000"/>
            <a:ext cx="2936927" cy="3369660"/>
            <a:chOff x="4804475" y="1629000"/>
            <a:chExt cx="2936927" cy="336966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163EF25-E3C0-99FA-98DE-B87FB4F78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8410" y="1629000"/>
              <a:ext cx="1800000" cy="1800000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0805BA88-D2B4-4BC8-FD1E-DCB24D2A053F}"/>
                </a:ext>
              </a:extLst>
            </p:cNvPr>
            <p:cNvSpPr txBox="1"/>
            <p:nvPr/>
          </p:nvSpPr>
          <p:spPr>
            <a:xfrm>
              <a:off x="4804475" y="3429000"/>
              <a:ext cx="2936927" cy="15696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/>
              <a:r>
                <a:rPr lang="en-US" altLang="zh-CN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 Oct. 2021, some services of Facebook accidentally down in several countries, whose root cause was </a:t>
              </a:r>
              <a:r>
                <a:rPr lang="en-US" altLang="zh-CN" sz="16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software changes </a:t>
              </a:r>
              <a:r>
                <a:rPr lang="en-US" altLang="zh-CN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 the backbone network routers.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443921E0-342F-7C46-8FEB-02372B951097}"/>
              </a:ext>
            </a:extLst>
          </p:cNvPr>
          <p:cNvGrpSpPr/>
          <p:nvPr/>
        </p:nvGrpSpPr>
        <p:grpSpPr>
          <a:xfrm>
            <a:off x="8382635" y="1629000"/>
            <a:ext cx="2936927" cy="3123439"/>
            <a:chOff x="8382635" y="1629000"/>
            <a:chExt cx="2936927" cy="3123439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FB3F928E-F280-C0E6-EFC9-C4DF4858D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1099" y="1629000"/>
              <a:ext cx="1800000" cy="1800000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B9C12C7-FD5E-0A92-DC88-4630C69731DB}"/>
                </a:ext>
              </a:extLst>
            </p:cNvPr>
            <p:cNvSpPr txBox="1"/>
            <p:nvPr/>
          </p:nvSpPr>
          <p:spPr>
            <a:xfrm>
              <a:off x="8382635" y="3429000"/>
              <a:ext cx="2936927" cy="132343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/>
              <a:r>
                <a:rPr lang="en-US" altLang="zh-CN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 Nov. 2021, Tesla callback 11,700 vehicles due to the risk of rear-end collision rising up after an </a:t>
              </a:r>
              <a:r>
                <a:rPr lang="en-US" altLang="zh-CN" sz="16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erroneous</a:t>
              </a:r>
              <a:r>
                <a:rPr lang="en-US" altLang="zh-CN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6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software change</a:t>
              </a:r>
              <a:r>
                <a:rPr lang="en-US" altLang="zh-CN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.</a:t>
              </a: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1C596D99-7855-4F62-D73B-284DC7F94592}"/>
              </a:ext>
            </a:extLst>
          </p:cNvPr>
          <p:cNvSpPr txBox="1"/>
          <p:nvPr/>
        </p:nvSpPr>
        <p:spPr>
          <a:xfrm>
            <a:off x="1605641" y="5032913"/>
            <a:ext cx="8980717" cy="1200329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CN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Some fatal failures cannot be avoided by pre-change checks and software change deployment strategies. Thus, the only solution to avoid or mitigate them is to perform </a:t>
            </a:r>
            <a:r>
              <a:rPr lang="en-US" altLang="zh-CN" sz="2400" i="1" dirty="0">
                <a:solidFill>
                  <a:srgbClr val="FFFF00"/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post-change monitoring</a:t>
            </a:r>
            <a:r>
              <a:rPr lang="en-US" altLang="zh-CN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.</a:t>
            </a:r>
            <a:endParaRPr lang="zh-CN" altLang="en-US" sz="2400" i="1" dirty="0">
              <a:solidFill>
                <a:prstClr val="black">
                  <a:lumMod val="85000"/>
                  <a:lumOff val="15000"/>
                </a:prstClr>
              </a:solidFill>
              <a:latin typeface="Rockwell" panose="02060603020205020403" pitchFamily="18" charset="0"/>
              <a:cs typeface="Segoe UI" panose="020B0502040204020203" pitchFamily="34" charset="0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7E47C80A-6CA5-1111-C642-DB97E7FB4193}"/>
              </a:ext>
            </a:extLst>
          </p:cNvPr>
          <p:cNvGrpSpPr/>
          <p:nvPr/>
        </p:nvGrpSpPr>
        <p:grpSpPr>
          <a:xfrm>
            <a:off x="8723216" y="6467551"/>
            <a:ext cx="1573255" cy="252079"/>
            <a:chOff x="5154116" y="5114440"/>
            <a:chExt cx="6483838" cy="1038891"/>
          </a:xfrm>
        </p:grpSpPr>
        <p:sp>
          <p:nvSpPr>
            <p:cNvPr id="23" name="矩形: 圆角 22" descr="清单 纯色填充">
              <a:extLst>
                <a:ext uri="{FF2B5EF4-FFF2-40B4-BE49-F238E27FC236}">
                  <a16:creationId xmlns:a16="http://schemas.microsoft.com/office/drawing/2014/main" id="{377DF617-1292-D761-6AF6-0AE53F337A6C}"/>
                </a:ext>
              </a:extLst>
            </p:cNvPr>
            <p:cNvSpPr/>
            <p:nvPr/>
          </p:nvSpPr>
          <p:spPr>
            <a:xfrm>
              <a:off x="5154116" y="5114440"/>
              <a:ext cx="1507825" cy="1038891"/>
            </a:xfrm>
            <a:prstGeom prst="roundRect">
              <a:avLst/>
            </a:prstGeom>
            <a:blipFill dpi="0" rotWithShape="1"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矩形: 圆角 23" descr="灯泡和齿轮 纯色填充">
              <a:extLst>
                <a:ext uri="{FF2B5EF4-FFF2-40B4-BE49-F238E27FC236}">
                  <a16:creationId xmlns:a16="http://schemas.microsoft.com/office/drawing/2014/main" id="{726392E1-0139-1C42-2EE4-3687786C087B}"/>
                </a:ext>
              </a:extLst>
            </p:cNvPr>
            <p:cNvSpPr/>
            <p:nvPr/>
          </p:nvSpPr>
          <p:spPr>
            <a:xfrm>
              <a:off x="6812787" y="5114440"/>
              <a:ext cx="1507825" cy="1038891"/>
            </a:xfrm>
            <a:prstGeom prst="roundRect">
              <a:avLst/>
            </a:prstGeom>
            <a:blipFill dpi="0" rotWithShape="1"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矩形: 圆角 24" descr="条形图 纯色填充">
              <a:extLst>
                <a:ext uri="{FF2B5EF4-FFF2-40B4-BE49-F238E27FC236}">
                  <a16:creationId xmlns:a16="http://schemas.microsoft.com/office/drawing/2014/main" id="{2E7A07B5-3EEA-64B9-10BD-BB3C92BFBBA0}"/>
                </a:ext>
              </a:extLst>
            </p:cNvPr>
            <p:cNvSpPr/>
            <p:nvPr/>
          </p:nvSpPr>
          <p:spPr>
            <a:xfrm>
              <a:off x="8471458" y="5114440"/>
              <a:ext cx="1507825" cy="1038891"/>
            </a:xfrm>
            <a:prstGeom prst="roundRect">
              <a:avLst/>
            </a:prstGeom>
            <a:blipFill dpi="0" rotWithShape="1"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矩形: 圆角 25" descr="火箭 纯色填充">
              <a:extLst>
                <a:ext uri="{FF2B5EF4-FFF2-40B4-BE49-F238E27FC236}">
                  <a16:creationId xmlns:a16="http://schemas.microsoft.com/office/drawing/2014/main" id="{90188E89-6CE3-2C3E-B2CD-DB3283F127E6}"/>
                </a:ext>
              </a:extLst>
            </p:cNvPr>
            <p:cNvSpPr/>
            <p:nvPr/>
          </p:nvSpPr>
          <p:spPr>
            <a:xfrm>
              <a:off x="10130129" y="5114440"/>
              <a:ext cx="1507825" cy="1038891"/>
            </a:xfrm>
            <a:prstGeom prst="roundRect">
              <a:avLst/>
            </a:prstGeom>
            <a:blipFill dpi="0" rotWithShape="1"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14002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0ED0D14-1ED4-4539-B59B-63BF78C6D2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>
                <a:latin typeface="Rockwell" panose="02060603020205020403" pitchFamily="18" charset="0"/>
                <a:cs typeface="Times New Roman" panose="02020603050405020304" pitchFamily="18" charset="0"/>
              </a:rPr>
              <a:t>Concept Introduction</a:t>
            </a:r>
            <a:endParaRPr lang="zh-CN" altLang="en-US" dirty="0">
              <a:latin typeface="Rockwell" panose="02060603020205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67EE3C-80BC-4296-9425-D6DC6B1D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5</a:t>
            </a:fld>
            <a:endParaRPr lang="ko-KR" altLang="en-US"/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E5EEB303-C985-4FA3-9A55-D077697C56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1219016"/>
              </p:ext>
            </p:extLst>
          </p:nvPr>
        </p:nvGraphicFramePr>
        <p:xfrm>
          <a:off x="566612" y="1340603"/>
          <a:ext cx="10642399" cy="5015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4">
            <a:extLst>
              <a:ext uri="{FF2B5EF4-FFF2-40B4-BE49-F238E27FC236}">
                <a16:creationId xmlns:a16="http://schemas.microsoft.com/office/drawing/2014/main" id="{87959241-4F01-8FDB-3C7D-D0863BC87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53" b="93725" l="12811" r="92883">
                        <a14:foregroundMark x1="64057" y1="15294" x2="64057" y2="15294"/>
                        <a14:foregroundMark x1="75445" y1="12941" x2="75445" y2="12941"/>
                        <a14:foregroundMark x1="67260" y1="15294" x2="67260" y2="15294"/>
                        <a14:foregroundMark x1="71530" y1="14510" x2="74021" y2="18431"/>
                        <a14:foregroundMark x1="75277" y1="18462" x2="92527" y2="45490"/>
                        <a14:foregroundMark x1="71503" y1="12549" x2="74644" y2="17470"/>
                        <a14:foregroundMark x1="71003" y1="11765" x2="71503" y2="12549"/>
                        <a14:foregroundMark x1="69751" y1="9804" x2="71003" y2="11765"/>
                        <a14:foregroundMark x1="92527" y1="45490" x2="78292" y2="78039"/>
                        <a14:foregroundMark x1="34662" y1="92941" x2="32916" y2="93201"/>
                        <a14:foregroundMark x1="37294" y1="92549" x2="34662" y2="92941"/>
                        <a14:foregroundMark x1="39927" y1="92157" x2="37294" y2="92549"/>
                        <a14:foregroundMark x1="71530" y1="87451" x2="39927" y2="92157"/>
                        <a14:foregroundMark x1="28643" y1="85339" x2="12100" y2="46275"/>
                        <a14:foregroundMark x1="12100" y1="46275" x2="44840" y2="10588"/>
                        <a14:foregroundMark x1="60756" y1="9289" x2="64057" y2="9020"/>
                        <a14:foregroundMark x1="44840" y1="10588" x2="56383" y2="9646"/>
                        <a14:foregroundMark x1="31843" y1="87960" x2="30739" y2="88092"/>
                        <a14:foregroundMark x1="69039" y1="83529" x2="33689" y2="87740"/>
                        <a14:foregroundMark x1="34279" y1="91765" x2="32399" y2="91987"/>
                        <a14:foregroundMark x1="70819" y1="87451" x2="34279" y2="91765"/>
                        <a14:foregroundMark x1="16014" y1="69412" x2="25623" y2="26667"/>
                        <a14:foregroundMark x1="25623" y1="26667" x2="59353" y2="4802"/>
                        <a14:foregroundMark x1="63794" y1="4335" x2="72954" y2="10196"/>
                        <a14:foregroundMark x1="92171" y1="53725" x2="92171" y2="53725"/>
                        <a14:foregroundMark x1="92883" y1="51765" x2="92883" y2="51765"/>
                        <a14:foregroundMark x1="14947" y1="33725" x2="13523" y2="63529"/>
                        <a14:foregroundMark x1="44484" y1="92549" x2="61566" y2="92157"/>
                        <a14:foregroundMark x1="52669" y1="93725" x2="52669" y2="93725"/>
                        <a14:backgroundMark x1="28470" y1="96471" x2="31317" y2="93725"/>
                        <a14:backgroundMark x1="33808" y1="95294" x2="30961" y2="93333"/>
                        <a14:backgroundMark x1="33096" y1="94118" x2="33096" y2="94118"/>
                        <a14:backgroundMark x1="32384" y1="93333" x2="32384" y2="93333"/>
                        <a14:backgroundMark x1="32740" y1="93333" x2="32740" y2="93333"/>
                        <a14:backgroundMark x1="33452" y1="93333" x2="33452" y2="93333"/>
                        <a14:backgroundMark x1="33452" y1="93333" x2="33452" y2="93333"/>
                        <a14:backgroundMark x1="32384" y1="92549" x2="32384" y2="92549"/>
                        <a14:backgroundMark x1="32384" y1="92549" x2="32384" y2="92549"/>
                        <a14:backgroundMark x1="32740" y1="92549" x2="32740" y2="92549"/>
                        <a14:backgroundMark x1="34164" y1="93725" x2="34164" y2="93725"/>
                        <a14:backgroundMark x1="34520" y1="93333" x2="34520" y2="93333"/>
                        <a14:backgroundMark x1="32384" y1="91765" x2="32384" y2="91765"/>
                        <a14:backgroundMark x1="32740" y1="92157" x2="32740" y2="92157"/>
                        <a14:backgroundMark x1="33452" y1="92941" x2="33452" y2="92941"/>
                        <a14:backgroundMark x1="60854" y1="2353" x2="64769" y2="2745"/>
                        <a14:backgroundMark x1="79715" y1="12549" x2="79715" y2="12549"/>
                        <a14:backgroundMark x1="79359" y1="11765" x2="79359" y2="11765"/>
                        <a14:backgroundMark x1="79359" y1="10980" x2="80427" y2="11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4"/>
          <a:stretch/>
        </p:blipFill>
        <p:spPr bwMode="auto">
          <a:xfrm>
            <a:off x="11092774" y="62157"/>
            <a:ext cx="1099226" cy="107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3550270B-0C2F-6924-55C7-1AB04138E9D3}"/>
              </a:ext>
            </a:extLst>
          </p:cNvPr>
          <p:cNvGrpSpPr/>
          <p:nvPr/>
        </p:nvGrpSpPr>
        <p:grpSpPr>
          <a:xfrm>
            <a:off x="737736" y="3416648"/>
            <a:ext cx="4947445" cy="1619433"/>
            <a:chOff x="643180" y="3447523"/>
            <a:chExt cx="4947445" cy="161943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32058B5-EF12-66CC-BB60-1E2E5D8CA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51441" y="3447523"/>
              <a:ext cx="3591086" cy="1311655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2CCBC79-7D17-1146-3B34-0BA13DAFDA99}"/>
                </a:ext>
              </a:extLst>
            </p:cNvPr>
            <p:cNvSpPr txBox="1"/>
            <p:nvPr/>
          </p:nvSpPr>
          <p:spPr>
            <a:xfrm>
              <a:off x="643180" y="4759178"/>
              <a:ext cx="4947445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The appearance of a KPI before and after a software change.</a:t>
              </a:r>
              <a:endPara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EED0CD3-5A3E-B7E5-7DA9-74C9674CE5F2}"/>
              </a:ext>
            </a:extLst>
          </p:cNvPr>
          <p:cNvGrpSpPr/>
          <p:nvPr/>
        </p:nvGrpSpPr>
        <p:grpSpPr>
          <a:xfrm>
            <a:off x="6519257" y="3258520"/>
            <a:ext cx="4518629" cy="1777562"/>
            <a:chOff x="6402377" y="3429000"/>
            <a:chExt cx="4518629" cy="1935693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AF3AF52-A224-B79F-2106-AD93E7354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6148" y="3429000"/>
              <a:ext cx="3591086" cy="1197029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F2A62E24-2DA5-11E4-26BF-EE49DE351AA3}"/>
                </a:ext>
              </a:extLst>
            </p:cNvPr>
            <p:cNvSpPr txBox="1"/>
            <p:nvPr/>
          </p:nvSpPr>
          <p:spPr>
            <a:xfrm>
              <a:off x="6402377" y="4626029"/>
              <a:ext cx="4518629" cy="73866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The appearance of a KPI, where the red shadow indicates the ongoing period. An obvious shape variation exists before and after the change.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92D4ACD-A3DF-D757-28F2-A3ECD4112B0D}"/>
              </a:ext>
            </a:extLst>
          </p:cNvPr>
          <p:cNvGrpSpPr/>
          <p:nvPr/>
        </p:nvGrpSpPr>
        <p:grpSpPr>
          <a:xfrm>
            <a:off x="8723216" y="6467551"/>
            <a:ext cx="1573255" cy="252079"/>
            <a:chOff x="5154116" y="5114440"/>
            <a:chExt cx="6483838" cy="1038891"/>
          </a:xfrm>
        </p:grpSpPr>
        <p:sp>
          <p:nvSpPr>
            <p:cNvPr id="18" name="矩形: 圆角 17" descr="清单 纯色填充">
              <a:extLst>
                <a:ext uri="{FF2B5EF4-FFF2-40B4-BE49-F238E27FC236}">
                  <a16:creationId xmlns:a16="http://schemas.microsoft.com/office/drawing/2014/main" id="{A3EFE7CB-2E4C-A879-82BA-F346194C643E}"/>
                </a:ext>
              </a:extLst>
            </p:cNvPr>
            <p:cNvSpPr/>
            <p:nvPr/>
          </p:nvSpPr>
          <p:spPr>
            <a:xfrm>
              <a:off x="5154116" y="5114440"/>
              <a:ext cx="1507825" cy="1038891"/>
            </a:xfrm>
            <a:prstGeom prst="roundRect">
              <a:avLst/>
            </a:prstGeom>
            <a:blipFill dpi="0" rotWithShape="1"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矩形: 圆角 18" descr="灯泡和齿轮 纯色填充">
              <a:extLst>
                <a:ext uri="{FF2B5EF4-FFF2-40B4-BE49-F238E27FC236}">
                  <a16:creationId xmlns:a16="http://schemas.microsoft.com/office/drawing/2014/main" id="{B01FFA3B-CCA2-6988-27EF-C3331675E0D5}"/>
                </a:ext>
              </a:extLst>
            </p:cNvPr>
            <p:cNvSpPr/>
            <p:nvPr/>
          </p:nvSpPr>
          <p:spPr>
            <a:xfrm>
              <a:off x="6812787" y="5114440"/>
              <a:ext cx="1507825" cy="1038891"/>
            </a:xfrm>
            <a:prstGeom prst="roundRect">
              <a:avLst/>
            </a:prstGeom>
            <a:blipFill dpi="0" rotWithShape="1"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矩形: 圆角 19" descr="条形图 纯色填充">
              <a:extLst>
                <a:ext uri="{FF2B5EF4-FFF2-40B4-BE49-F238E27FC236}">
                  <a16:creationId xmlns:a16="http://schemas.microsoft.com/office/drawing/2014/main" id="{1C05A209-ED8D-A676-FDEA-07A194C8689E}"/>
                </a:ext>
              </a:extLst>
            </p:cNvPr>
            <p:cNvSpPr/>
            <p:nvPr/>
          </p:nvSpPr>
          <p:spPr>
            <a:xfrm>
              <a:off x="8471458" y="5114440"/>
              <a:ext cx="1507825" cy="1038891"/>
            </a:xfrm>
            <a:prstGeom prst="roundRect">
              <a:avLst/>
            </a:prstGeom>
            <a:blipFill dpi="0" rotWithShape="1"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矩形: 圆角 20" descr="火箭 纯色填充">
              <a:extLst>
                <a:ext uri="{FF2B5EF4-FFF2-40B4-BE49-F238E27FC236}">
                  <a16:creationId xmlns:a16="http://schemas.microsoft.com/office/drawing/2014/main" id="{6C42FE0B-B02C-997C-7FCB-C1BEB67BA2CC}"/>
                </a:ext>
              </a:extLst>
            </p:cNvPr>
            <p:cNvSpPr/>
            <p:nvPr/>
          </p:nvSpPr>
          <p:spPr>
            <a:xfrm>
              <a:off x="10130129" y="5114440"/>
              <a:ext cx="1507825" cy="1038891"/>
            </a:xfrm>
            <a:prstGeom prst="roundRect">
              <a:avLst/>
            </a:prstGeom>
            <a:blipFill dpi="0" rotWithShape="1"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7" name="下箭头 6">
            <a:extLst>
              <a:ext uri="{FF2B5EF4-FFF2-40B4-BE49-F238E27FC236}">
                <a16:creationId xmlns:a16="http://schemas.microsoft.com/office/drawing/2014/main" id="{1D01C97C-5634-5543-8132-DE3A2F885A1E}"/>
              </a:ext>
            </a:extLst>
          </p:cNvPr>
          <p:cNvSpPr/>
          <p:nvPr/>
        </p:nvSpPr>
        <p:spPr>
          <a:xfrm>
            <a:off x="2404998" y="3249892"/>
            <a:ext cx="288098" cy="316282"/>
          </a:xfrm>
          <a:prstGeom prst="downArrow">
            <a:avLst/>
          </a:prstGeom>
          <a:solidFill>
            <a:srgbClr val="FF9999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下箭头 22">
            <a:extLst>
              <a:ext uri="{FF2B5EF4-FFF2-40B4-BE49-F238E27FC236}">
                <a16:creationId xmlns:a16="http://schemas.microsoft.com/office/drawing/2014/main" id="{568D4EE4-6884-B64B-A664-AA7DFC393BB0}"/>
              </a:ext>
            </a:extLst>
          </p:cNvPr>
          <p:cNvSpPr/>
          <p:nvPr/>
        </p:nvSpPr>
        <p:spPr>
          <a:xfrm>
            <a:off x="3332942" y="3249892"/>
            <a:ext cx="288098" cy="316282"/>
          </a:xfrm>
          <a:prstGeom prst="downArrow">
            <a:avLst/>
          </a:prstGeom>
          <a:solidFill>
            <a:srgbClr val="FF9999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下箭头 23">
            <a:extLst>
              <a:ext uri="{FF2B5EF4-FFF2-40B4-BE49-F238E27FC236}">
                <a16:creationId xmlns:a16="http://schemas.microsoft.com/office/drawing/2014/main" id="{53137B10-5B67-6F46-B173-08517CDB96A1}"/>
              </a:ext>
            </a:extLst>
          </p:cNvPr>
          <p:cNvSpPr/>
          <p:nvPr/>
        </p:nvSpPr>
        <p:spPr>
          <a:xfrm>
            <a:off x="1922720" y="3598276"/>
            <a:ext cx="288098" cy="316282"/>
          </a:xfrm>
          <a:prstGeom prst="downArrow">
            <a:avLst/>
          </a:prstGeom>
          <a:solidFill>
            <a:srgbClr val="FF9999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下箭头 24">
            <a:extLst>
              <a:ext uri="{FF2B5EF4-FFF2-40B4-BE49-F238E27FC236}">
                <a16:creationId xmlns:a16="http://schemas.microsoft.com/office/drawing/2014/main" id="{6AEA37C0-5B43-D042-962B-16C01A9933AB}"/>
              </a:ext>
            </a:extLst>
          </p:cNvPr>
          <p:cNvSpPr/>
          <p:nvPr/>
        </p:nvSpPr>
        <p:spPr>
          <a:xfrm>
            <a:off x="2887541" y="3598276"/>
            <a:ext cx="288098" cy="316282"/>
          </a:xfrm>
          <a:prstGeom prst="downArrow">
            <a:avLst/>
          </a:prstGeom>
          <a:solidFill>
            <a:srgbClr val="FF9999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下箭头 25">
            <a:extLst>
              <a:ext uri="{FF2B5EF4-FFF2-40B4-BE49-F238E27FC236}">
                <a16:creationId xmlns:a16="http://schemas.microsoft.com/office/drawing/2014/main" id="{73AABC47-9A08-5C4D-8C13-D6E8DEC827E7}"/>
              </a:ext>
            </a:extLst>
          </p:cNvPr>
          <p:cNvSpPr/>
          <p:nvPr/>
        </p:nvSpPr>
        <p:spPr>
          <a:xfrm>
            <a:off x="3816464" y="3598276"/>
            <a:ext cx="288098" cy="316282"/>
          </a:xfrm>
          <a:prstGeom prst="downArrow">
            <a:avLst/>
          </a:prstGeom>
          <a:solidFill>
            <a:srgbClr val="FF9999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194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0ED0D14-1ED4-4539-B59B-63BF78C6D2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>
                <a:latin typeface="Rockwell" panose="02060603020205020403" pitchFamily="18" charset="0"/>
                <a:cs typeface="Times New Roman" panose="02020603050405020304" pitchFamily="18" charset="0"/>
              </a:rPr>
              <a:t>Our Goal</a:t>
            </a:r>
            <a:endParaRPr lang="zh-CN" altLang="en-US" dirty="0">
              <a:latin typeface="Rockwell" panose="02060603020205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67EE3C-80BC-4296-9425-D6DC6B1D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6</a:t>
            </a:fld>
            <a:endParaRPr lang="ko-KR" alt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7959241-4F01-8FDB-3C7D-D0863BC87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53" b="93725" l="12811" r="92883">
                        <a14:foregroundMark x1="64057" y1="15294" x2="64057" y2="15294"/>
                        <a14:foregroundMark x1="75445" y1="12941" x2="75445" y2="12941"/>
                        <a14:foregroundMark x1="67260" y1="15294" x2="67260" y2="15294"/>
                        <a14:foregroundMark x1="71530" y1="14510" x2="74021" y2="18431"/>
                        <a14:foregroundMark x1="75277" y1="18462" x2="92527" y2="45490"/>
                        <a14:foregroundMark x1="71503" y1="12549" x2="74644" y2="17470"/>
                        <a14:foregroundMark x1="71003" y1="11765" x2="71503" y2="12549"/>
                        <a14:foregroundMark x1="69751" y1="9804" x2="71003" y2="11765"/>
                        <a14:foregroundMark x1="92527" y1="45490" x2="78292" y2="78039"/>
                        <a14:foregroundMark x1="34662" y1="92941" x2="32916" y2="93201"/>
                        <a14:foregroundMark x1="37294" y1="92549" x2="34662" y2="92941"/>
                        <a14:foregroundMark x1="39927" y1="92157" x2="37294" y2="92549"/>
                        <a14:foregroundMark x1="71530" y1="87451" x2="39927" y2="92157"/>
                        <a14:foregroundMark x1="28643" y1="85339" x2="12100" y2="46275"/>
                        <a14:foregroundMark x1="12100" y1="46275" x2="44840" y2="10588"/>
                        <a14:foregroundMark x1="60756" y1="9289" x2="64057" y2="9020"/>
                        <a14:foregroundMark x1="44840" y1="10588" x2="56383" y2="9646"/>
                        <a14:foregroundMark x1="31843" y1="87960" x2="30739" y2="88092"/>
                        <a14:foregroundMark x1="69039" y1="83529" x2="33689" y2="87740"/>
                        <a14:foregroundMark x1="34279" y1="91765" x2="32399" y2="91987"/>
                        <a14:foregroundMark x1="70819" y1="87451" x2="34279" y2="91765"/>
                        <a14:foregroundMark x1="16014" y1="69412" x2="25623" y2="26667"/>
                        <a14:foregroundMark x1="25623" y1="26667" x2="59353" y2="4802"/>
                        <a14:foregroundMark x1="63794" y1="4335" x2="72954" y2="10196"/>
                        <a14:foregroundMark x1="92171" y1="53725" x2="92171" y2="53725"/>
                        <a14:foregroundMark x1="92883" y1="51765" x2="92883" y2="51765"/>
                        <a14:foregroundMark x1="14947" y1="33725" x2="13523" y2="63529"/>
                        <a14:foregroundMark x1="44484" y1="92549" x2="61566" y2="92157"/>
                        <a14:foregroundMark x1="52669" y1="93725" x2="52669" y2="93725"/>
                        <a14:backgroundMark x1="28470" y1="96471" x2="31317" y2="93725"/>
                        <a14:backgroundMark x1="33808" y1="95294" x2="30961" y2="93333"/>
                        <a14:backgroundMark x1="33096" y1="94118" x2="33096" y2="94118"/>
                        <a14:backgroundMark x1="32384" y1="93333" x2="32384" y2="93333"/>
                        <a14:backgroundMark x1="32740" y1="93333" x2="32740" y2="93333"/>
                        <a14:backgroundMark x1="33452" y1="93333" x2="33452" y2="93333"/>
                        <a14:backgroundMark x1="33452" y1="93333" x2="33452" y2="93333"/>
                        <a14:backgroundMark x1="32384" y1="92549" x2="32384" y2="92549"/>
                        <a14:backgroundMark x1="32384" y1="92549" x2="32384" y2="92549"/>
                        <a14:backgroundMark x1="32740" y1="92549" x2="32740" y2="92549"/>
                        <a14:backgroundMark x1="34164" y1="93725" x2="34164" y2="93725"/>
                        <a14:backgroundMark x1="34520" y1="93333" x2="34520" y2="93333"/>
                        <a14:backgroundMark x1="32384" y1="91765" x2="32384" y2="91765"/>
                        <a14:backgroundMark x1="32740" y1="92157" x2="32740" y2="92157"/>
                        <a14:backgroundMark x1="33452" y1="92941" x2="33452" y2="92941"/>
                        <a14:backgroundMark x1="60854" y1="2353" x2="64769" y2="2745"/>
                        <a14:backgroundMark x1="79715" y1="12549" x2="79715" y2="12549"/>
                        <a14:backgroundMark x1="79359" y1="11765" x2="79359" y2="11765"/>
                        <a14:backgroundMark x1="79359" y1="10980" x2="80427" y2="11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4"/>
          <a:stretch/>
        </p:blipFill>
        <p:spPr bwMode="auto">
          <a:xfrm>
            <a:off x="11092774" y="62157"/>
            <a:ext cx="1099226" cy="107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7382D25-7F2D-FFE5-0F56-A2857908CA82}"/>
              </a:ext>
            </a:extLst>
          </p:cNvPr>
          <p:cNvSpPr txBox="1"/>
          <p:nvPr/>
        </p:nvSpPr>
        <p:spPr>
          <a:xfrm>
            <a:off x="730175" y="2963994"/>
            <a:ext cx="10731650" cy="830997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CN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Rapidly identify whether a </a:t>
            </a:r>
            <a:r>
              <a:rPr lang="en-US" altLang="zh-CN" sz="2400" i="1" dirty="0">
                <a:solidFill>
                  <a:srgbClr val="FFFF00"/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software change </a:t>
            </a:r>
            <a:r>
              <a:rPr lang="en-US" altLang="zh-CN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is an </a:t>
            </a:r>
            <a:r>
              <a:rPr lang="en-US" altLang="zh-CN" sz="2400" i="1" dirty="0">
                <a:solidFill>
                  <a:srgbClr val="FFFF00"/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erroneous software change</a:t>
            </a:r>
            <a:r>
              <a:rPr lang="en-US" altLang="zh-CN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 based on its related KPIs.</a:t>
            </a:r>
            <a:endParaRPr lang="zh-CN" altLang="en-US" sz="2400" i="1" dirty="0">
              <a:solidFill>
                <a:prstClr val="black">
                  <a:lumMod val="85000"/>
                  <a:lumOff val="15000"/>
                </a:prstClr>
              </a:solidFill>
              <a:latin typeface="Rockwell" panose="02060603020205020403" pitchFamily="18" charset="0"/>
              <a:cs typeface="Segoe UI" panose="020B0502040204020203" pitchFamily="34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7C8490C3-9CDB-C8E3-5463-25678105C06B}"/>
              </a:ext>
            </a:extLst>
          </p:cNvPr>
          <p:cNvGrpSpPr/>
          <p:nvPr/>
        </p:nvGrpSpPr>
        <p:grpSpPr>
          <a:xfrm>
            <a:off x="8723216" y="6467551"/>
            <a:ext cx="1573255" cy="252079"/>
            <a:chOff x="5154116" y="5114440"/>
            <a:chExt cx="6483838" cy="1038891"/>
          </a:xfrm>
        </p:grpSpPr>
        <p:sp>
          <p:nvSpPr>
            <p:cNvPr id="10" name="矩形: 圆角 9" descr="清单 纯色填充">
              <a:extLst>
                <a:ext uri="{FF2B5EF4-FFF2-40B4-BE49-F238E27FC236}">
                  <a16:creationId xmlns:a16="http://schemas.microsoft.com/office/drawing/2014/main" id="{F7F45056-FC76-D7D2-320D-A0C9DFC558C4}"/>
                </a:ext>
              </a:extLst>
            </p:cNvPr>
            <p:cNvSpPr/>
            <p:nvPr/>
          </p:nvSpPr>
          <p:spPr>
            <a:xfrm>
              <a:off x="5154116" y="5114440"/>
              <a:ext cx="1507825" cy="1038891"/>
            </a:xfrm>
            <a:prstGeom prst="roundRect">
              <a:avLst/>
            </a:prstGeom>
            <a:blipFill dpi="0" rotWithShape="1"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矩形: 圆角 16" descr="灯泡和齿轮 纯色填充">
              <a:extLst>
                <a:ext uri="{FF2B5EF4-FFF2-40B4-BE49-F238E27FC236}">
                  <a16:creationId xmlns:a16="http://schemas.microsoft.com/office/drawing/2014/main" id="{210D4816-D867-BCE6-1CA2-FC86C8B7BAAB}"/>
                </a:ext>
              </a:extLst>
            </p:cNvPr>
            <p:cNvSpPr/>
            <p:nvPr/>
          </p:nvSpPr>
          <p:spPr>
            <a:xfrm>
              <a:off x="6812787" y="5114440"/>
              <a:ext cx="1507825" cy="1038891"/>
            </a:xfrm>
            <a:prstGeom prst="roundRect">
              <a:avLst/>
            </a:prstGeom>
            <a:blipFill dpi="0" rotWithShape="1"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矩形: 圆角 17" descr="条形图 纯色填充">
              <a:extLst>
                <a:ext uri="{FF2B5EF4-FFF2-40B4-BE49-F238E27FC236}">
                  <a16:creationId xmlns:a16="http://schemas.microsoft.com/office/drawing/2014/main" id="{48118FC8-399A-B1CC-3634-D367CF7BC6AC}"/>
                </a:ext>
              </a:extLst>
            </p:cNvPr>
            <p:cNvSpPr/>
            <p:nvPr/>
          </p:nvSpPr>
          <p:spPr>
            <a:xfrm>
              <a:off x="8471458" y="5114440"/>
              <a:ext cx="1507825" cy="1038891"/>
            </a:xfrm>
            <a:prstGeom prst="roundRect">
              <a:avLst/>
            </a:prstGeom>
            <a:blipFill dpi="0" rotWithShape="1"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矩形: 圆角 18" descr="火箭 纯色填充">
              <a:extLst>
                <a:ext uri="{FF2B5EF4-FFF2-40B4-BE49-F238E27FC236}">
                  <a16:creationId xmlns:a16="http://schemas.microsoft.com/office/drawing/2014/main" id="{F93C42C9-DAEE-DC8E-F925-92F1831F99D8}"/>
                </a:ext>
              </a:extLst>
            </p:cNvPr>
            <p:cNvSpPr/>
            <p:nvPr/>
          </p:nvSpPr>
          <p:spPr>
            <a:xfrm>
              <a:off x="10130129" y="5114440"/>
              <a:ext cx="1507825" cy="1038891"/>
            </a:xfrm>
            <a:prstGeom prst="roundRect">
              <a:avLst/>
            </a:prstGeom>
            <a:blipFill dpi="0" rotWithShape="1"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86570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0ED0D14-1ED4-4539-B59B-63BF78C6D2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>
                <a:latin typeface="Rockwell" panose="02060603020205020403" pitchFamily="18" charset="0"/>
                <a:cs typeface="Times New Roman" panose="02020603050405020304" pitchFamily="18" charset="0"/>
              </a:rPr>
              <a:t>Empirical Study</a:t>
            </a:r>
            <a:endParaRPr lang="zh-CN" altLang="en-US" dirty="0">
              <a:latin typeface="Rockwell" panose="02060603020205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67EE3C-80BC-4296-9425-D6DC6B1D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7</a:t>
            </a:fld>
            <a:endParaRPr lang="ko-KR" alt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7959241-4F01-8FDB-3C7D-D0863BC87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53" b="93725" l="12811" r="92883">
                        <a14:foregroundMark x1="64057" y1="15294" x2="64057" y2="15294"/>
                        <a14:foregroundMark x1="75445" y1="12941" x2="75445" y2="12941"/>
                        <a14:foregroundMark x1="67260" y1="15294" x2="67260" y2="15294"/>
                        <a14:foregroundMark x1="71530" y1="14510" x2="74021" y2="18431"/>
                        <a14:foregroundMark x1="75277" y1="18462" x2="92527" y2="45490"/>
                        <a14:foregroundMark x1="71503" y1="12549" x2="74644" y2="17470"/>
                        <a14:foregroundMark x1="71003" y1="11765" x2="71503" y2="12549"/>
                        <a14:foregroundMark x1="69751" y1="9804" x2="71003" y2="11765"/>
                        <a14:foregroundMark x1="92527" y1="45490" x2="78292" y2="78039"/>
                        <a14:foregroundMark x1="34662" y1="92941" x2="32916" y2="93201"/>
                        <a14:foregroundMark x1="37294" y1="92549" x2="34662" y2="92941"/>
                        <a14:foregroundMark x1="39927" y1="92157" x2="37294" y2="92549"/>
                        <a14:foregroundMark x1="71530" y1="87451" x2="39927" y2="92157"/>
                        <a14:foregroundMark x1="28643" y1="85339" x2="12100" y2="46275"/>
                        <a14:foregroundMark x1="12100" y1="46275" x2="44840" y2="10588"/>
                        <a14:foregroundMark x1="60756" y1="9289" x2="64057" y2="9020"/>
                        <a14:foregroundMark x1="44840" y1="10588" x2="56383" y2="9646"/>
                        <a14:foregroundMark x1="31843" y1="87960" x2="30739" y2="88092"/>
                        <a14:foregroundMark x1="69039" y1="83529" x2="33689" y2="87740"/>
                        <a14:foregroundMark x1="34279" y1="91765" x2="32399" y2="91987"/>
                        <a14:foregroundMark x1="70819" y1="87451" x2="34279" y2="91765"/>
                        <a14:foregroundMark x1="16014" y1="69412" x2="25623" y2="26667"/>
                        <a14:foregroundMark x1="25623" y1="26667" x2="59353" y2="4802"/>
                        <a14:foregroundMark x1="63794" y1="4335" x2="72954" y2="10196"/>
                        <a14:foregroundMark x1="92171" y1="53725" x2="92171" y2="53725"/>
                        <a14:foregroundMark x1="92883" y1="51765" x2="92883" y2="51765"/>
                        <a14:foregroundMark x1="14947" y1="33725" x2="13523" y2="63529"/>
                        <a14:foregroundMark x1="44484" y1="92549" x2="61566" y2="92157"/>
                        <a14:foregroundMark x1="52669" y1="93725" x2="52669" y2="93725"/>
                        <a14:backgroundMark x1="28470" y1="96471" x2="31317" y2="93725"/>
                        <a14:backgroundMark x1="33808" y1="95294" x2="30961" y2="93333"/>
                        <a14:backgroundMark x1="33096" y1="94118" x2="33096" y2="94118"/>
                        <a14:backgroundMark x1="32384" y1="93333" x2="32384" y2="93333"/>
                        <a14:backgroundMark x1="32740" y1="93333" x2="32740" y2="93333"/>
                        <a14:backgroundMark x1="33452" y1="93333" x2="33452" y2="93333"/>
                        <a14:backgroundMark x1="33452" y1="93333" x2="33452" y2="93333"/>
                        <a14:backgroundMark x1="32384" y1="92549" x2="32384" y2="92549"/>
                        <a14:backgroundMark x1="32384" y1="92549" x2="32384" y2="92549"/>
                        <a14:backgroundMark x1="32740" y1="92549" x2="32740" y2="92549"/>
                        <a14:backgroundMark x1="34164" y1="93725" x2="34164" y2="93725"/>
                        <a14:backgroundMark x1="34520" y1="93333" x2="34520" y2="93333"/>
                        <a14:backgroundMark x1="32384" y1="91765" x2="32384" y2="91765"/>
                        <a14:backgroundMark x1="32740" y1="92157" x2="32740" y2="92157"/>
                        <a14:backgroundMark x1="33452" y1="92941" x2="33452" y2="92941"/>
                        <a14:backgroundMark x1="60854" y1="2353" x2="64769" y2="2745"/>
                        <a14:backgroundMark x1="79715" y1="12549" x2="79715" y2="12549"/>
                        <a14:backgroundMark x1="79359" y1="11765" x2="79359" y2="11765"/>
                        <a14:backgroundMark x1="79359" y1="10980" x2="80427" y2="11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4"/>
          <a:stretch/>
        </p:blipFill>
        <p:spPr bwMode="auto">
          <a:xfrm>
            <a:off x="11092774" y="62157"/>
            <a:ext cx="1099226" cy="107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8231BEF3-37A8-A214-2919-D5E83F6B05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0376" y="726527"/>
            <a:ext cx="11136573" cy="407203"/>
          </a:xfrm>
        </p:spPr>
        <p:txBody>
          <a:bodyPr/>
          <a:lstStyle/>
          <a:p>
            <a:r>
              <a:rPr lang="en-US" altLang="zh-CN" dirty="0">
                <a:latin typeface="Rockwell" panose="02060603020205020403" pitchFamily="18" charset="0"/>
              </a:rPr>
              <a:t>Erroneous Software Change Identification Workflow in Practice</a:t>
            </a:r>
            <a:endParaRPr lang="zh-CN" altLang="en-US" dirty="0">
              <a:latin typeface="Rockwell" panose="02060603020205020403" pitchFamily="18" charset="0"/>
            </a:endParaRPr>
          </a:p>
        </p:txBody>
      </p:sp>
      <p:graphicFrame>
        <p:nvGraphicFramePr>
          <p:cNvPr id="21" name="图示 20">
            <a:extLst>
              <a:ext uri="{FF2B5EF4-FFF2-40B4-BE49-F238E27FC236}">
                <a16:creationId xmlns:a16="http://schemas.microsoft.com/office/drawing/2014/main" id="{BA3C2DA4-A38E-73FC-AF70-FE6B72494D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7020387"/>
              </p:ext>
            </p:extLst>
          </p:nvPr>
        </p:nvGraphicFramePr>
        <p:xfrm>
          <a:off x="989898" y="1785576"/>
          <a:ext cx="10212204" cy="963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40" name="组合 39">
            <a:extLst>
              <a:ext uri="{FF2B5EF4-FFF2-40B4-BE49-F238E27FC236}">
                <a16:creationId xmlns:a16="http://schemas.microsoft.com/office/drawing/2014/main" id="{A6EA828C-B6FC-8328-7DFA-8715FE6A9D35}"/>
              </a:ext>
            </a:extLst>
          </p:cNvPr>
          <p:cNvGrpSpPr/>
          <p:nvPr/>
        </p:nvGrpSpPr>
        <p:grpSpPr>
          <a:xfrm>
            <a:off x="1222639" y="3030573"/>
            <a:ext cx="9746722" cy="3213877"/>
            <a:chOff x="991049" y="3030573"/>
            <a:chExt cx="9746722" cy="3213877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CE9897B8-C024-23E0-0B6D-F8B088D0BA4A}"/>
                </a:ext>
              </a:extLst>
            </p:cNvPr>
            <p:cNvGrpSpPr/>
            <p:nvPr/>
          </p:nvGrpSpPr>
          <p:grpSpPr>
            <a:xfrm>
              <a:off x="991049" y="3105117"/>
              <a:ext cx="4873292" cy="2976495"/>
              <a:chOff x="450376" y="1546907"/>
              <a:chExt cx="4873292" cy="2976495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6C598B7A-4EA4-D180-F925-09BFFBD12E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829" y="1546907"/>
                <a:ext cx="4086386" cy="1532395"/>
              </a:xfrm>
              <a:prstGeom prst="rect">
                <a:avLst/>
              </a:prstGeom>
            </p:spPr>
          </p:pic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46F94E5-1E14-6A4B-3B35-3D8E88422ED9}"/>
                  </a:ext>
                </a:extLst>
              </p:cNvPr>
              <p:cNvSpPr txBox="1"/>
              <p:nvPr/>
            </p:nvSpPr>
            <p:spPr>
              <a:xfrm>
                <a:off x="450376" y="3138407"/>
                <a:ext cx="4873292" cy="13849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The appearance of a KPI in a 3-day period. Operators usually compare corresponding colored periods to identify erroneous software changes. </a:t>
                </a:r>
              </a:p>
              <a:p>
                <a:r>
                  <a:rPr lang="en-US" altLang="zh-CN" sz="14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The colored shadows indicate </a:t>
                </a:r>
                <a:r>
                  <a:rPr lang="en-US" altLang="zh-CN" sz="1400" b="1" dirty="0">
                    <a:solidFill>
                      <a:srgbClr val="CC99CC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contemporaneous historical</a:t>
                </a:r>
                <a:r>
                  <a:rPr lang="en-US" altLang="zh-CN" sz="14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:r>
                  <a:rPr lang="en-US" altLang="zh-CN" sz="1400" b="1" dirty="0">
                    <a:solidFill>
                      <a:srgbClr val="99CC99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pre-change</a:t>
                </a:r>
                <a:r>
                  <a:rPr lang="en-US" altLang="zh-CN" sz="14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:r>
                  <a:rPr lang="en-US" altLang="zh-CN" sz="1400" b="1" dirty="0">
                    <a:solidFill>
                      <a:srgbClr val="FF9999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ongoing</a:t>
                </a:r>
                <a:r>
                  <a:rPr lang="en-US" altLang="zh-CN" sz="14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and </a:t>
                </a:r>
                <a:r>
                  <a:rPr lang="en-US" altLang="zh-CN" sz="1400" b="1" dirty="0">
                    <a:solidFill>
                      <a:srgbClr val="FFDB99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post-change</a:t>
                </a:r>
                <a:r>
                  <a:rPr lang="en-US" altLang="zh-CN" sz="14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data, respectively.</a:t>
                </a:r>
                <a:endPara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EB5D27CB-642B-BFF7-DF95-6E5326BCE25A}"/>
                </a:ext>
              </a:extLst>
            </p:cNvPr>
            <p:cNvGrpSpPr/>
            <p:nvPr/>
          </p:nvGrpSpPr>
          <p:grpSpPr>
            <a:xfrm>
              <a:off x="5864479" y="3030573"/>
              <a:ext cx="4873292" cy="3213877"/>
              <a:chOff x="1616161" y="2888779"/>
              <a:chExt cx="4873292" cy="3213877"/>
            </a:xfrm>
          </p:grpSpPr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FF8F4729-C22D-DA62-6C25-8F614AF73E4D}"/>
                  </a:ext>
                </a:extLst>
              </p:cNvPr>
              <p:cNvGrpSpPr/>
              <p:nvPr/>
            </p:nvGrpSpPr>
            <p:grpSpPr>
              <a:xfrm>
                <a:off x="1616161" y="2888779"/>
                <a:ext cx="4873292" cy="1670468"/>
                <a:chOff x="1616161" y="3002331"/>
                <a:chExt cx="4873292" cy="1670468"/>
              </a:xfrm>
            </p:grpSpPr>
            <p:pic>
              <p:nvPicPr>
                <p:cNvPr id="30" name="图片 29">
                  <a:extLst>
                    <a:ext uri="{FF2B5EF4-FFF2-40B4-BE49-F238E27FC236}">
                      <a16:creationId xmlns:a16="http://schemas.microsoft.com/office/drawing/2014/main" id="{9AFDA399-8BD0-07DA-80B3-240D9033E2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11592" y="3002331"/>
                  <a:ext cx="2520000" cy="1133166"/>
                </a:xfrm>
                <a:prstGeom prst="rect">
                  <a:avLst/>
                </a:prstGeom>
              </p:spPr>
            </p:pic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DE8BA901-C10A-F37E-10DC-C8A2E41C2B32}"/>
                    </a:ext>
                  </a:extLst>
                </p:cNvPr>
                <p:cNvSpPr txBox="1"/>
                <p:nvPr/>
              </p:nvSpPr>
              <p:spPr>
                <a:xfrm>
                  <a:off x="1616161" y="4149579"/>
                  <a:ext cx="4873292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Number of software changes per day in a 2-month period.</a:t>
                  </a:r>
                </a:p>
                <a:p>
                  <a:pPr algn="ctr"/>
                  <a:r>
                    <a:rPr lang="en-US" altLang="zh-CN" sz="140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The peak of which is ~1k.</a:t>
                  </a:r>
                  <a:endParaRPr lang="zh-CN" altLang="en-US" sz="14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36" name="组合 35">
                <a:extLst>
                  <a:ext uri="{FF2B5EF4-FFF2-40B4-BE49-F238E27FC236}">
                    <a16:creationId xmlns:a16="http://schemas.microsoft.com/office/drawing/2014/main" id="{88B1259F-4AA7-0FA1-CD06-BF4264952CC4}"/>
                  </a:ext>
                </a:extLst>
              </p:cNvPr>
              <p:cNvGrpSpPr/>
              <p:nvPr/>
            </p:nvGrpSpPr>
            <p:grpSpPr>
              <a:xfrm>
                <a:off x="1987656" y="4555313"/>
                <a:ext cx="4130302" cy="1547343"/>
                <a:chOff x="1987656" y="4555313"/>
                <a:chExt cx="4130302" cy="1547343"/>
              </a:xfrm>
            </p:grpSpPr>
            <p:pic>
              <p:nvPicPr>
                <p:cNvPr id="33" name="图片 32">
                  <a:extLst>
                    <a:ext uri="{FF2B5EF4-FFF2-40B4-BE49-F238E27FC236}">
                      <a16:creationId xmlns:a16="http://schemas.microsoft.com/office/drawing/2014/main" id="{4DA4A34A-6709-8955-A80A-16C3742E9C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11592" y="4555313"/>
                  <a:ext cx="2520000" cy="1295498"/>
                </a:xfrm>
                <a:prstGeom prst="rect">
                  <a:avLst/>
                </a:prstGeom>
              </p:spPr>
            </p:pic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8F429C45-06D1-DB89-659C-E195A8B26F4C}"/>
                    </a:ext>
                  </a:extLst>
                </p:cNvPr>
                <p:cNvSpPr txBox="1"/>
                <p:nvPr/>
              </p:nvSpPr>
              <p:spPr>
                <a:xfrm>
                  <a:off x="1987656" y="5794879"/>
                  <a:ext cx="4130302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CDF of software deployment duration in our study.</a:t>
                  </a:r>
                  <a:endParaRPr lang="zh-CN" altLang="en-US" sz="14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</p:grp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A3C50597-8504-A389-32DE-526454F2D73D}"/>
              </a:ext>
            </a:extLst>
          </p:cNvPr>
          <p:cNvSpPr txBox="1"/>
          <p:nvPr/>
        </p:nvSpPr>
        <p:spPr>
          <a:xfrm>
            <a:off x="6096000" y="3711732"/>
            <a:ext cx="5773976" cy="1569660"/>
          </a:xfrm>
          <a:prstGeom prst="rect">
            <a:avLst/>
          </a:prstGeom>
          <a:gradFill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Massive number of KPIs to be checked simultaneously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Low accuracy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Different anomaly criteria of the KPIs</a:t>
            </a: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2358A509-0252-1EFA-D17A-31374C2292D2}"/>
              </a:ext>
            </a:extLst>
          </p:cNvPr>
          <p:cNvGrpSpPr/>
          <p:nvPr/>
        </p:nvGrpSpPr>
        <p:grpSpPr>
          <a:xfrm>
            <a:off x="8723216" y="6467551"/>
            <a:ext cx="1573255" cy="252079"/>
            <a:chOff x="5154116" y="5114440"/>
            <a:chExt cx="6483838" cy="1038891"/>
          </a:xfrm>
        </p:grpSpPr>
        <p:sp>
          <p:nvSpPr>
            <p:cNvPr id="42" name="矩形: 圆角 41" descr="清单 纯色填充">
              <a:extLst>
                <a:ext uri="{FF2B5EF4-FFF2-40B4-BE49-F238E27FC236}">
                  <a16:creationId xmlns:a16="http://schemas.microsoft.com/office/drawing/2014/main" id="{4503F037-D7BF-D977-7691-536027479B48}"/>
                </a:ext>
              </a:extLst>
            </p:cNvPr>
            <p:cNvSpPr/>
            <p:nvPr/>
          </p:nvSpPr>
          <p:spPr>
            <a:xfrm>
              <a:off x="5154116" y="5114440"/>
              <a:ext cx="1507825" cy="1038891"/>
            </a:xfrm>
            <a:prstGeom prst="roundRect">
              <a:avLst/>
            </a:prstGeom>
            <a:blipFill dpi="0" rotWithShape="1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矩形: 圆角 42" descr="灯泡和齿轮 纯色填充">
              <a:extLst>
                <a:ext uri="{FF2B5EF4-FFF2-40B4-BE49-F238E27FC236}">
                  <a16:creationId xmlns:a16="http://schemas.microsoft.com/office/drawing/2014/main" id="{CE66BDE7-F16A-8150-ED4E-BB0FE280040F}"/>
                </a:ext>
              </a:extLst>
            </p:cNvPr>
            <p:cNvSpPr/>
            <p:nvPr/>
          </p:nvSpPr>
          <p:spPr>
            <a:xfrm>
              <a:off x="6812787" y="5114440"/>
              <a:ext cx="1507825" cy="1038891"/>
            </a:xfrm>
            <a:prstGeom prst="roundRect">
              <a:avLst/>
            </a:prstGeom>
            <a:blipFill dpi="0" rotWithShape="1"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矩形: 圆角 43" descr="条形图 纯色填充">
              <a:extLst>
                <a:ext uri="{FF2B5EF4-FFF2-40B4-BE49-F238E27FC236}">
                  <a16:creationId xmlns:a16="http://schemas.microsoft.com/office/drawing/2014/main" id="{134B9EBA-AC61-A0A6-CF7A-4967446AE360}"/>
                </a:ext>
              </a:extLst>
            </p:cNvPr>
            <p:cNvSpPr/>
            <p:nvPr/>
          </p:nvSpPr>
          <p:spPr>
            <a:xfrm>
              <a:off x="8471458" y="5114440"/>
              <a:ext cx="1507825" cy="1038891"/>
            </a:xfrm>
            <a:prstGeom prst="roundRect">
              <a:avLst/>
            </a:prstGeom>
            <a:blipFill dpi="0" rotWithShape="1"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矩形: 圆角 44" descr="火箭 纯色填充">
              <a:extLst>
                <a:ext uri="{FF2B5EF4-FFF2-40B4-BE49-F238E27FC236}">
                  <a16:creationId xmlns:a16="http://schemas.microsoft.com/office/drawing/2014/main" id="{8043336D-C6AA-1A71-6B82-33C0F97DE9B7}"/>
                </a:ext>
              </a:extLst>
            </p:cNvPr>
            <p:cNvSpPr/>
            <p:nvPr/>
          </p:nvSpPr>
          <p:spPr>
            <a:xfrm>
              <a:off x="10130129" y="5114440"/>
              <a:ext cx="1507825" cy="1038891"/>
            </a:xfrm>
            <a:prstGeom prst="roundRect">
              <a:avLst/>
            </a:prstGeom>
            <a:blipFill dpi="0" rotWithShape="1"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70489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0ED0D14-1ED4-4539-B59B-63BF78C6D2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>
                <a:latin typeface="Rockwell" panose="02060603020205020403" pitchFamily="18" charset="0"/>
                <a:cs typeface="Times New Roman" panose="02020603050405020304" pitchFamily="18" charset="0"/>
              </a:rPr>
              <a:t>Challenges</a:t>
            </a:r>
            <a:endParaRPr lang="zh-CN" altLang="en-US" dirty="0">
              <a:latin typeface="Rockwell" panose="02060603020205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67EE3C-80BC-4296-9425-D6DC6B1D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8</a:t>
            </a:fld>
            <a:endParaRPr lang="ko-KR" alt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7959241-4F01-8FDB-3C7D-D0863BC87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53" b="93725" l="12811" r="92883">
                        <a14:foregroundMark x1="64057" y1="15294" x2="64057" y2="15294"/>
                        <a14:foregroundMark x1="75445" y1="12941" x2="75445" y2="12941"/>
                        <a14:foregroundMark x1="67260" y1="15294" x2="67260" y2="15294"/>
                        <a14:foregroundMark x1="71530" y1="14510" x2="74021" y2="18431"/>
                        <a14:foregroundMark x1="75277" y1="18462" x2="92527" y2="45490"/>
                        <a14:foregroundMark x1="71503" y1="12549" x2="74644" y2="17470"/>
                        <a14:foregroundMark x1="71003" y1="11765" x2="71503" y2="12549"/>
                        <a14:foregroundMark x1="69751" y1="9804" x2="71003" y2="11765"/>
                        <a14:foregroundMark x1="92527" y1="45490" x2="78292" y2="78039"/>
                        <a14:foregroundMark x1="34662" y1="92941" x2="32916" y2="93201"/>
                        <a14:foregroundMark x1="37294" y1="92549" x2="34662" y2="92941"/>
                        <a14:foregroundMark x1="39927" y1="92157" x2="37294" y2="92549"/>
                        <a14:foregroundMark x1="71530" y1="87451" x2="39927" y2="92157"/>
                        <a14:foregroundMark x1="28643" y1="85339" x2="12100" y2="46275"/>
                        <a14:foregroundMark x1="12100" y1="46275" x2="44840" y2="10588"/>
                        <a14:foregroundMark x1="60756" y1="9289" x2="64057" y2="9020"/>
                        <a14:foregroundMark x1="44840" y1="10588" x2="56383" y2="9646"/>
                        <a14:foregroundMark x1="31843" y1="87960" x2="30739" y2="88092"/>
                        <a14:foregroundMark x1="69039" y1="83529" x2="33689" y2="87740"/>
                        <a14:foregroundMark x1="34279" y1="91765" x2="32399" y2="91987"/>
                        <a14:foregroundMark x1="70819" y1="87451" x2="34279" y2="91765"/>
                        <a14:foregroundMark x1="16014" y1="69412" x2="25623" y2="26667"/>
                        <a14:foregroundMark x1="25623" y1="26667" x2="59353" y2="4802"/>
                        <a14:foregroundMark x1="63794" y1="4335" x2="72954" y2="10196"/>
                        <a14:foregroundMark x1="92171" y1="53725" x2="92171" y2="53725"/>
                        <a14:foregroundMark x1="92883" y1="51765" x2="92883" y2="51765"/>
                        <a14:foregroundMark x1="14947" y1="33725" x2="13523" y2="63529"/>
                        <a14:foregroundMark x1="44484" y1="92549" x2="61566" y2="92157"/>
                        <a14:foregroundMark x1="52669" y1="93725" x2="52669" y2="93725"/>
                        <a14:backgroundMark x1="28470" y1="96471" x2="31317" y2="93725"/>
                        <a14:backgroundMark x1="33808" y1="95294" x2="30961" y2="93333"/>
                        <a14:backgroundMark x1="33096" y1="94118" x2="33096" y2="94118"/>
                        <a14:backgroundMark x1="32384" y1="93333" x2="32384" y2="93333"/>
                        <a14:backgroundMark x1="32740" y1="93333" x2="32740" y2="93333"/>
                        <a14:backgroundMark x1="33452" y1="93333" x2="33452" y2="93333"/>
                        <a14:backgroundMark x1="33452" y1="93333" x2="33452" y2="93333"/>
                        <a14:backgroundMark x1="32384" y1="92549" x2="32384" y2="92549"/>
                        <a14:backgroundMark x1="32384" y1="92549" x2="32384" y2="92549"/>
                        <a14:backgroundMark x1="32740" y1="92549" x2="32740" y2="92549"/>
                        <a14:backgroundMark x1="34164" y1="93725" x2="34164" y2="93725"/>
                        <a14:backgroundMark x1="34520" y1="93333" x2="34520" y2="93333"/>
                        <a14:backgroundMark x1="32384" y1="91765" x2="32384" y2="91765"/>
                        <a14:backgroundMark x1="32740" y1="92157" x2="32740" y2="92157"/>
                        <a14:backgroundMark x1="33452" y1="92941" x2="33452" y2="92941"/>
                        <a14:backgroundMark x1="60854" y1="2353" x2="64769" y2="2745"/>
                        <a14:backgroundMark x1="79715" y1="12549" x2="79715" y2="12549"/>
                        <a14:backgroundMark x1="79359" y1="11765" x2="79359" y2="11765"/>
                        <a14:backgroundMark x1="79359" y1="10980" x2="80427" y2="11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4"/>
          <a:stretch/>
        </p:blipFill>
        <p:spPr bwMode="auto">
          <a:xfrm>
            <a:off x="11092774" y="62157"/>
            <a:ext cx="1099226" cy="107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8C0F68BF-0BBF-8A31-8504-C40384D5E6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4935320"/>
              </p:ext>
            </p:extLst>
          </p:nvPr>
        </p:nvGraphicFramePr>
        <p:xfrm>
          <a:off x="450375" y="1836915"/>
          <a:ext cx="7527940" cy="4075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6" name="组合 15">
            <a:extLst>
              <a:ext uri="{FF2B5EF4-FFF2-40B4-BE49-F238E27FC236}">
                <a16:creationId xmlns:a16="http://schemas.microsoft.com/office/drawing/2014/main" id="{07B829D8-BF47-E597-485A-2A48B9355466}"/>
              </a:ext>
            </a:extLst>
          </p:cNvPr>
          <p:cNvGrpSpPr/>
          <p:nvPr/>
        </p:nvGrpSpPr>
        <p:grpSpPr>
          <a:xfrm>
            <a:off x="9179919" y="1588158"/>
            <a:ext cx="2160000" cy="3681683"/>
            <a:chOff x="9179919" y="1500010"/>
            <a:chExt cx="2160000" cy="3681683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7532A05B-805B-EE32-207F-F3AB5DBC3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9919" y="1500010"/>
              <a:ext cx="2160000" cy="1807347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1EDA372A-9459-2E2A-3DFA-D7C5C867B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9919" y="3665349"/>
              <a:ext cx="2160000" cy="1516344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439C8F2-EBCE-9944-496F-0267770A3476}"/>
              </a:ext>
            </a:extLst>
          </p:cNvPr>
          <p:cNvGrpSpPr/>
          <p:nvPr/>
        </p:nvGrpSpPr>
        <p:grpSpPr>
          <a:xfrm>
            <a:off x="8723216" y="6467551"/>
            <a:ext cx="1573255" cy="252079"/>
            <a:chOff x="5154116" y="5114440"/>
            <a:chExt cx="6483838" cy="1038891"/>
          </a:xfrm>
        </p:grpSpPr>
        <p:sp>
          <p:nvSpPr>
            <p:cNvPr id="18" name="矩形: 圆角 17" descr="清单 纯色填充">
              <a:extLst>
                <a:ext uri="{FF2B5EF4-FFF2-40B4-BE49-F238E27FC236}">
                  <a16:creationId xmlns:a16="http://schemas.microsoft.com/office/drawing/2014/main" id="{DE4087F5-0F54-1ABC-310B-1649D2111CC0}"/>
                </a:ext>
              </a:extLst>
            </p:cNvPr>
            <p:cNvSpPr/>
            <p:nvPr/>
          </p:nvSpPr>
          <p:spPr>
            <a:xfrm>
              <a:off x="5154116" y="5114440"/>
              <a:ext cx="1507825" cy="1038891"/>
            </a:xfrm>
            <a:prstGeom prst="roundRect">
              <a:avLst/>
            </a:prstGeom>
            <a:blipFill dpi="0" rotWithShape="1"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矩形: 圆角 18" descr="灯泡和齿轮 纯色填充">
              <a:extLst>
                <a:ext uri="{FF2B5EF4-FFF2-40B4-BE49-F238E27FC236}">
                  <a16:creationId xmlns:a16="http://schemas.microsoft.com/office/drawing/2014/main" id="{6C239244-009A-9EA9-6FD1-A1A05519639C}"/>
                </a:ext>
              </a:extLst>
            </p:cNvPr>
            <p:cNvSpPr/>
            <p:nvPr/>
          </p:nvSpPr>
          <p:spPr>
            <a:xfrm>
              <a:off x="6812787" y="5114440"/>
              <a:ext cx="1507825" cy="1038891"/>
            </a:xfrm>
            <a:prstGeom prst="roundRect">
              <a:avLst/>
            </a:prstGeom>
            <a:blipFill dpi="0" rotWithShape="1"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矩形: 圆角 19" descr="条形图 纯色填充">
              <a:extLst>
                <a:ext uri="{FF2B5EF4-FFF2-40B4-BE49-F238E27FC236}">
                  <a16:creationId xmlns:a16="http://schemas.microsoft.com/office/drawing/2014/main" id="{EB547CA1-A500-F585-A4DD-07CB1ABC323B}"/>
                </a:ext>
              </a:extLst>
            </p:cNvPr>
            <p:cNvSpPr/>
            <p:nvPr/>
          </p:nvSpPr>
          <p:spPr>
            <a:xfrm>
              <a:off x="8471458" y="5114440"/>
              <a:ext cx="1507825" cy="1038891"/>
            </a:xfrm>
            <a:prstGeom prst="roundRect">
              <a:avLst/>
            </a:prstGeom>
            <a:blipFill dpi="0" rotWithShape="1"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矩形: 圆角 20" descr="火箭 纯色填充">
              <a:extLst>
                <a:ext uri="{FF2B5EF4-FFF2-40B4-BE49-F238E27FC236}">
                  <a16:creationId xmlns:a16="http://schemas.microsoft.com/office/drawing/2014/main" id="{D06EA332-A045-8C3E-17C3-7DA729168655}"/>
                </a:ext>
              </a:extLst>
            </p:cNvPr>
            <p:cNvSpPr/>
            <p:nvPr/>
          </p:nvSpPr>
          <p:spPr>
            <a:xfrm>
              <a:off x="10130129" y="5114440"/>
              <a:ext cx="1507825" cy="1038891"/>
            </a:xfrm>
            <a:prstGeom prst="roundRect">
              <a:avLst/>
            </a:prstGeom>
            <a:blipFill dpi="0" rotWithShape="1"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23019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67EE3C-80BC-4296-9425-D6DC6B1D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9</a:t>
            </a:fld>
            <a:endParaRPr lang="ko-KR" alt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7959241-4F01-8FDB-3C7D-D0863BC87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53" b="93725" l="12811" r="92883">
                        <a14:foregroundMark x1="64057" y1="15294" x2="64057" y2="15294"/>
                        <a14:foregroundMark x1="75445" y1="12941" x2="75445" y2="12941"/>
                        <a14:foregroundMark x1="67260" y1="15294" x2="67260" y2="15294"/>
                        <a14:foregroundMark x1="71530" y1="14510" x2="74021" y2="18431"/>
                        <a14:foregroundMark x1="75277" y1="18462" x2="92527" y2="45490"/>
                        <a14:foregroundMark x1="71503" y1="12549" x2="74644" y2="17470"/>
                        <a14:foregroundMark x1="71003" y1="11765" x2="71503" y2="12549"/>
                        <a14:foregroundMark x1="69751" y1="9804" x2="71003" y2="11765"/>
                        <a14:foregroundMark x1="92527" y1="45490" x2="78292" y2="78039"/>
                        <a14:foregroundMark x1="34662" y1="92941" x2="32916" y2="93201"/>
                        <a14:foregroundMark x1="37294" y1="92549" x2="34662" y2="92941"/>
                        <a14:foregroundMark x1="39927" y1="92157" x2="37294" y2="92549"/>
                        <a14:foregroundMark x1="71530" y1="87451" x2="39927" y2="92157"/>
                        <a14:foregroundMark x1="28643" y1="85339" x2="12100" y2="46275"/>
                        <a14:foregroundMark x1="12100" y1="46275" x2="44840" y2="10588"/>
                        <a14:foregroundMark x1="60756" y1="9289" x2="64057" y2="9020"/>
                        <a14:foregroundMark x1="44840" y1="10588" x2="56383" y2="9646"/>
                        <a14:foregroundMark x1="31843" y1="87960" x2="30739" y2="88092"/>
                        <a14:foregroundMark x1="69039" y1="83529" x2="33689" y2="87740"/>
                        <a14:foregroundMark x1="34279" y1="91765" x2="32399" y2="91987"/>
                        <a14:foregroundMark x1="70819" y1="87451" x2="34279" y2="91765"/>
                        <a14:foregroundMark x1="16014" y1="69412" x2="25623" y2="26667"/>
                        <a14:foregroundMark x1="25623" y1="26667" x2="59353" y2="4802"/>
                        <a14:foregroundMark x1="63794" y1="4335" x2="72954" y2="10196"/>
                        <a14:foregroundMark x1="92171" y1="53725" x2="92171" y2="53725"/>
                        <a14:foregroundMark x1="92883" y1="51765" x2="92883" y2="51765"/>
                        <a14:foregroundMark x1="14947" y1="33725" x2="13523" y2="63529"/>
                        <a14:foregroundMark x1="44484" y1="92549" x2="61566" y2="92157"/>
                        <a14:foregroundMark x1="52669" y1="93725" x2="52669" y2="93725"/>
                        <a14:backgroundMark x1="28470" y1="96471" x2="31317" y2="93725"/>
                        <a14:backgroundMark x1="33808" y1="95294" x2="30961" y2="93333"/>
                        <a14:backgroundMark x1="33096" y1="94118" x2="33096" y2="94118"/>
                        <a14:backgroundMark x1="32384" y1="93333" x2="32384" y2="93333"/>
                        <a14:backgroundMark x1="32740" y1="93333" x2="32740" y2="93333"/>
                        <a14:backgroundMark x1="33452" y1="93333" x2="33452" y2="93333"/>
                        <a14:backgroundMark x1="33452" y1="93333" x2="33452" y2="93333"/>
                        <a14:backgroundMark x1="32384" y1="92549" x2="32384" y2="92549"/>
                        <a14:backgroundMark x1="32384" y1="92549" x2="32384" y2="92549"/>
                        <a14:backgroundMark x1="32740" y1="92549" x2="32740" y2="92549"/>
                        <a14:backgroundMark x1="34164" y1="93725" x2="34164" y2="93725"/>
                        <a14:backgroundMark x1="34520" y1="93333" x2="34520" y2="93333"/>
                        <a14:backgroundMark x1="32384" y1="91765" x2="32384" y2="91765"/>
                        <a14:backgroundMark x1="32740" y1="92157" x2="32740" y2="92157"/>
                        <a14:backgroundMark x1="33452" y1="92941" x2="33452" y2="92941"/>
                        <a14:backgroundMark x1="60854" y1="2353" x2="64769" y2="2745"/>
                        <a14:backgroundMark x1="79715" y1="12549" x2="79715" y2="12549"/>
                        <a14:backgroundMark x1="79359" y1="11765" x2="79359" y2="11765"/>
                        <a14:backgroundMark x1="79359" y1="10980" x2="80427" y2="11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4"/>
          <a:stretch/>
        </p:blipFill>
        <p:spPr bwMode="auto">
          <a:xfrm>
            <a:off x="11092774" y="62157"/>
            <a:ext cx="1099226" cy="107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占位符 6">
            <a:extLst>
              <a:ext uri="{FF2B5EF4-FFF2-40B4-BE49-F238E27FC236}">
                <a16:creationId xmlns:a16="http://schemas.microsoft.com/office/drawing/2014/main" id="{B1A28834-761A-9702-A8E3-53DA0DF9A6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3F0758D7-F8E7-9204-40E7-AB0741EF5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3229009"/>
              </p:ext>
            </p:extLst>
          </p:nvPr>
        </p:nvGraphicFramePr>
        <p:xfrm>
          <a:off x="1895529" y="2409986"/>
          <a:ext cx="8400942" cy="2704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" name="组合 1">
            <a:extLst>
              <a:ext uri="{FF2B5EF4-FFF2-40B4-BE49-F238E27FC236}">
                <a16:creationId xmlns:a16="http://schemas.microsoft.com/office/drawing/2014/main" id="{38A8FA48-963D-350B-577D-6527D4FBBDB8}"/>
              </a:ext>
            </a:extLst>
          </p:cNvPr>
          <p:cNvGrpSpPr/>
          <p:nvPr/>
        </p:nvGrpSpPr>
        <p:grpSpPr>
          <a:xfrm>
            <a:off x="8723216" y="6467551"/>
            <a:ext cx="1573255" cy="252079"/>
            <a:chOff x="5154116" y="5114440"/>
            <a:chExt cx="6483838" cy="1038891"/>
          </a:xfrm>
        </p:grpSpPr>
        <p:sp>
          <p:nvSpPr>
            <p:cNvPr id="6" name="矩形: 圆角 5" descr="清单 纯色填充">
              <a:extLst>
                <a:ext uri="{FF2B5EF4-FFF2-40B4-BE49-F238E27FC236}">
                  <a16:creationId xmlns:a16="http://schemas.microsoft.com/office/drawing/2014/main" id="{C0FAAE0F-22E6-B424-0E65-8757E671EEDF}"/>
                </a:ext>
              </a:extLst>
            </p:cNvPr>
            <p:cNvSpPr/>
            <p:nvPr/>
          </p:nvSpPr>
          <p:spPr>
            <a:xfrm>
              <a:off x="5154116" y="5114440"/>
              <a:ext cx="1507825" cy="1038891"/>
            </a:xfrm>
            <a:prstGeom prst="roundRect">
              <a:avLst/>
            </a:prstGeom>
            <a:blipFill dpi="0" rotWithShape="1"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矩形: 圆角 8" descr="灯泡和齿轮 纯色填充">
              <a:extLst>
                <a:ext uri="{FF2B5EF4-FFF2-40B4-BE49-F238E27FC236}">
                  <a16:creationId xmlns:a16="http://schemas.microsoft.com/office/drawing/2014/main" id="{8482D79C-D381-4273-7AD1-9BDB2BC8C3CD}"/>
                </a:ext>
              </a:extLst>
            </p:cNvPr>
            <p:cNvSpPr/>
            <p:nvPr/>
          </p:nvSpPr>
          <p:spPr>
            <a:xfrm>
              <a:off x="6812787" y="5114440"/>
              <a:ext cx="1507825" cy="1038891"/>
            </a:xfrm>
            <a:prstGeom prst="roundRect">
              <a:avLst/>
            </a:prstGeom>
            <a:blipFill dpi="0" rotWithShape="1"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矩形: 圆角 9" descr="条形图 纯色填充">
              <a:extLst>
                <a:ext uri="{FF2B5EF4-FFF2-40B4-BE49-F238E27FC236}">
                  <a16:creationId xmlns:a16="http://schemas.microsoft.com/office/drawing/2014/main" id="{902E819E-5446-FDB4-A90C-A461531A344A}"/>
                </a:ext>
              </a:extLst>
            </p:cNvPr>
            <p:cNvSpPr/>
            <p:nvPr/>
          </p:nvSpPr>
          <p:spPr>
            <a:xfrm>
              <a:off x="8471458" y="5114440"/>
              <a:ext cx="1507825" cy="1038891"/>
            </a:xfrm>
            <a:prstGeom prst="roundRect">
              <a:avLst/>
            </a:prstGeom>
            <a:blipFill dpi="0" rotWithShape="1"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矩形: 圆角 10" descr="火箭 纯色填充">
              <a:extLst>
                <a:ext uri="{FF2B5EF4-FFF2-40B4-BE49-F238E27FC236}">
                  <a16:creationId xmlns:a16="http://schemas.microsoft.com/office/drawing/2014/main" id="{0A31DD99-BCD1-B3DA-1E0D-5B15D6E952DF}"/>
                </a:ext>
              </a:extLst>
            </p:cNvPr>
            <p:cNvSpPr/>
            <p:nvPr/>
          </p:nvSpPr>
          <p:spPr>
            <a:xfrm>
              <a:off x="10130129" y="5114440"/>
              <a:ext cx="1507825" cy="1038891"/>
            </a:xfrm>
            <a:prstGeom prst="roundRect">
              <a:avLst/>
            </a:prstGeom>
            <a:blipFill dpi="0" rotWithShape="1"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87148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046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0063BE"/>
      </a:accent1>
      <a:accent2>
        <a:srgbClr val="0178D9"/>
      </a:accent2>
      <a:accent3>
        <a:srgbClr val="3688F7"/>
      </a:accent3>
      <a:accent4>
        <a:srgbClr val="47A1FE"/>
      </a:accent4>
      <a:accent5>
        <a:srgbClr val="6EB8FF"/>
      </a:accent5>
      <a:accent6>
        <a:srgbClr val="9FD2FF"/>
      </a:accent6>
      <a:hlink>
        <a:srgbClr val="F59E00"/>
      </a:hlink>
      <a:folHlink>
        <a:srgbClr val="B2B2B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solidFill>
            <a:schemeClr val="accent1"/>
          </a:solidFill>
        </a:ln>
      </a:spPr>
      <a:bodyPr wrap="square" rtlCol="0">
        <a:spAutoFit/>
      </a:bodyPr>
      <a:lstStyle>
        <a:defPPr algn="l">
          <a:defRPr sz="1400" b="1" dirty="0" smtClean="0">
            <a:solidFill>
              <a:prstClr val="black">
                <a:lumMod val="85000"/>
                <a:lumOff val="15000"/>
              </a:prstClr>
            </a:solidFill>
            <a:latin typeface="Comic Sans MS" panose="030F0702030302020204" pitchFamily="66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15566</TotalTime>
  <Words>3791</Words>
  <Application>Microsoft Macintosh PowerPoint</Application>
  <PresentationFormat>宽屏</PresentationFormat>
  <Paragraphs>446</Paragraphs>
  <Slides>25</Slides>
  <Notes>25</Notes>
  <HiddenSlides>1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等线</vt:lpstr>
      <vt:lpstr>等线 Light</vt:lpstr>
      <vt:lpstr>Arial</vt:lpstr>
      <vt:lpstr>Bahnschrift</vt:lpstr>
      <vt:lpstr>Calibri</vt:lpstr>
      <vt:lpstr>Cambria Math</vt:lpstr>
      <vt:lpstr>Comic Sans MS</vt:lpstr>
      <vt:lpstr>Rockwell</vt:lpstr>
      <vt:lpstr>Segoe UI</vt:lpstr>
      <vt:lpstr>Segoe UI Symbol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Windows用户</dc:creator>
  <cp:lastModifiedBy>Microsoft Office User</cp:lastModifiedBy>
  <cp:revision>562</cp:revision>
  <dcterms:created xsi:type="dcterms:W3CDTF">2015-12-24T07:33:27Z</dcterms:created>
  <dcterms:modified xsi:type="dcterms:W3CDTF">2022-10-17T15:07:14Z</dcterms:modified>
</cp:coreProperties>
</file>